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72" r:id="rId2"/>
  </p:sldMasterIdLst>
  <p:notesMasterIdLst>
    <p:notesMasterId r:id="rId24"/>
  </p:notesMasterIdLst>
  <p:handoutMasterIdLst>
    <p:handoutMasterId r:id="rId25"/>
  </p:handoutMasterIdLst>
  <p:sldIdLst>
    <p:sldId id="256" r:id="rId3"/>
    <p:sldId id="2446" r:id="rId4"/>
    <p:sldId id="2439" r:id="rId5"/>
    <p:sldId id="2449" r:id="rId6"/>
    <p:sldId id="2448" r:id="rId7"/>
    <p:sldId id="2445" r:id="rId8"/>
    <p:sldId id="2452" r:id="rId9"/>
    <p:sldId id="2453" r:id="rId10"/>
    <p:sldId id="2451" r:id="rId11"/>
    <p:sldId id="2454" r:id="rId12"/>
    <p:sldId id="2455" r:id="rId13"/>
    <p:sldId id="2457" r:id="rId14"/>
    <p:sldId id="2458" r:id="rId15"/>
    <p:sldId id="2459" r:id="rId16"/>
    <p:sldId id="2460" r:id="rId17"/>
    <p:sldId id="2461" r:id="rId18"/>
    <p:sldId id="2462" r:id="rId19"/>
    <p:sldId id="2464" r:id="rId20"/>
    <p:sldId id="2465" r:id="rId21"/>
    <p:sldId id="2466" r:id="rId22"/>
    <p:sldId id="24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BCB"/>
    <a:srgbClr val="2F3342"/>
    <a:srgbClr val="C0F400"/>
    <a:srgbClr val="05EE55"/>
    <a:srgbClr val="038B30"/>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30734F-56C6-463A-9534-B2A11A89DB1C}" v="1" dt="2019-04-06T21:39:36.182"/>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959" autoAdjust="0"/>
  </p:normalViewPr>
  <p:slideViewPr>
    <p:cSldViewPr snapToGrid="0">
      <p:cViewPr>
        <p:scale>
          <a:sx n="90" d="100"/>
          <a:sy n="90" d="100"/>
        </p:scale>
        <p:origin x="450" y="234"/>
      </p:cViewPr>
      <p:guideLst/>
    </p:cSldViewPr>
  </p:slideViewPr>
  <p:notesTextViewPr>
    <p:cViewPr>
      <p:scale>
        <a:sx n="1" d="1"/>
        <a:sy n="1" d="1"/>
      </p:scale>
      <p:origin x="0" y="0"/>
    </p:cViewPr>
  </p:notesTextViewPr>
  <p:sorterViewPr>
    <p:cViewPr>
      <p:scale>
        <a:sx n="100" d="100"/>
        <a:sy n="100" d="100"/>
      </p:scale>
      <p:origin x="0" y="-557"/>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diagrams/_rels/data11.xml.rels><?xml version="1.0" encoding="UTF-8" standalone="yes"?>
<Relationships xmlns="http://schemas.openxmlformats.org/package/2006/relationships"><Relationship Id="rId1" Type="http://schemas.openxmlformats.org/officeDocument/2006/relationships/image" Target="../media/image15.png"/></Relationships>
</file>

<file path=ppt/diagrams/_rels/data12.xml.rels><?xml version="1.0" encoding="UTF-8" standalone="yes"?>
<Relationships xmlns="http://schemas.openxmlformats.org/package/2006/relationships"><Relationship Id="rId1" Type="http://schemas.openxmlformats.org/officeDocument/2006/relationships/image" Target="../media/image14.png"/></Relationships>
</file>

<file path=ppt/diagrams/_rels/data7.xml.rels><?xml version="1.0" encoding="UTF-8" standalone="yes"?>
<Relationships xmlns="http://schemas.openxmlformats.org/package/2006/relationships"><Relationship Id="rId1" Type="http://schemas.openxmlformats.org/officeDocument/2006/relationships/image" Target="../media/image14.png"/></Relationships>
</file>

<file path=ppt/diagrams/_rels/data8.xml.rels><?xml version="1.0" encoding="UTF-8" standalone="yes"?>
<Relationships xmlns="http://schemas.openxmlformats.org/package/2006/relationships"><Relationship Id="rId1" Type="http://schemas.openxmlformats.org/officeDocument/2006/relationships/image" Target="../media/image15.png"/></Relationships>
</file>

<file path=ppt/diagrams/_rels/data9.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3F787E-DBB3-4319-B809-E3F19B033CEF}"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en-US"/>
        </a:p>
      </dgm:t>
    </dgm:pt>
    <dgm:pt modelId="{95649888-FB10-4C8F-B53B-409E2F3C8BA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Thinking “highly of myself” drives the world:</a:t>
          </a:r>
        </a:p>
      </dgm:t>
    </dgm:pt>
    <dgm:pt modelId="{BAE3475C-1B43-467D-8572-1604C8B95512}" type="parTrans" cxnId="{45318B38-4F3C-4CC1-869C-CD11D710AABF}">
      <dgm:prSet/>
      <dgm:spPr/>
      <dgm:t>
        <a:bodyPr/>
        <a:lstStyle/>
        <a:p>
          <a:endParaRPr lang="en-US"/>
        </a:p>
      </dgm:t>
    </dgm:pt>
    <dgm:pt modelId="{ACA5A36C-C837-4140-8319-209666BDA2EB}" type="sibTrans" cxnId="{45318B38-4F3C-4CC1-869C-CD11D710AABF}">
      <dgm:prSet/>
      <dgm:spPr/>
      <dgm:t>
        <a:bodyPr/>
        <a:lstStyle/>
        <a:p>
          <a:endParaRPr lang="en-US"/>
        </a:p>
      </dgm:t>
    </dgm:pt>
    <dgm:pt modelId="{62BF3EA0-06E8-43C6-96EB-C44319E753FE}">
      <dgm:prSet phldrT="[Text]"/>
      <dgm:spPr/>
      <dgm:t>
        <a:bodyPr/>
        <a:lstStyle/>
        <a:p>
          <a:r>
            <a:rPr lang="en-US" dirty="0"/>
            <a:t>Economy</a:t>
          </a:r>
        </a:p>
      </dgm:t>
    </dgm:pt>
    <dgm:pt modelId="{EDEC2DC9-34AC-494A-BBA4-F989ED079E02}" type="parTrans" cxnId="{20AD64D3-EFA6-48CE-B4D1-E4C48317CBED}">
      <dgm:prSet/>
      <dgm:spPr/>
      <dgm:t>
        <a:bodyPr/>
        <a:lstStyle/>
        <a:p>
          <a:endParaRPr lang="en-US"/>
        </a:p>
      </dgm:t>
    </dgm:pt>
    <dgm:pt modelId="{EB27A131-69E7-4E48-B99F-D225BC094237}" type="sibTrans" cxnId="{20AD64D3-EFA6-48CE-B4D1-E4C48317CBED}">
      <dgm:prSet/>
      <dgm:spPr/>
      <dgm:t>
        <a:bodyPr/>
        <a:lstStyle/>
        <a:p>
          <a:endParaRPr lang="en-US"/>
        </a:p>
      </dgm:t>
    </dgm:pt>
    <dgm:pt modelId="{1D35C35D-75C7-49B7-839C-FF1FB2F407B5}">
      <dgm:prSet phldrT="[Text]"/>
      <dgm:spPr/>
      <dgm:t>
        <a:bodyPr/>
        <a:lstStyle/>
        <a:p>
          <a:r>
            <a:rPr lang="en-US" dirty="0"/>
            <a:t>Technology</a:t>
          </a:r>
        </a:p>
      </dgm:t>
    </dgm:pt>
    <dgm:pt modelId="{67B89B18-DE27-40B4-9252-FACB9547B793}" type="parTrans" cxnId="{4CF35F99-BDB8-431C-B26E-60EF43C447CE}">
      <dgm:prSet/>
      <dgm:spPr/>
      <dgm:t>
        <a:bodyPr/>
        <a:lstStyle/>
        <a:p>
          <a:endParaRPr lang="en-US"/>
        </a:p>
      </dgm:t>
    </dgm:pt>
    <dgm:pt modelId="{AE0A87CD-6898-4980-9221-45D8E2A8D0ED}" type="sibTrans" cxnId="{4CF35F99-BDB8-431C-B26E-60EF43C447CE}">
      <dgm:prSet/>
      <dgm:spPr/>
      <dgm:t>
        <a:bodyPr/>
        <a:lstStyle/>
        <a:p>
          <a:endParaRPr lang="en-US"/>
        </a:p>
      </dgm:t>
    </dgm:pt>
    <dgm:pt modelId="{3ED592E3-E046-4C34-845D-36B4B995D7C5}">
      <dgm:prSet phldrT="[Text]"/>
      <dgm:spPr/>
      <dgm:t>
        <a:bodyPr/>
        <a:lstStyle/>
        <a:p>
          <a:r>
            <a:rPr lang="en-US" dirty="0"/>
            <a:t>Politics</a:t>
          </a:r>
        </a:p>
      </dgm:t>
    </dgm:pt>
    <dgm:pt modelId="{92DD7FBB-D2EC-494F-BBB2-0414AD48AFE2}" type="parTrans" cxnId="{3919DB50-E4CE-43AC-873B-21C945DE0CAD}">
      <dgm:prSet/>
      <dgm:spPr/>
      <dgm:t>
        <a:bodyPr/>
        <a:lstStyle/>
        <a:p>
          <a:endParaRPr lang="en-US"/>
        </a:p>
      </dgm:t>
    </dgm:pt>
    <dgm:pt modelId="{464A957F-B2E6-47F1-8EF5-27E96EDAD9B7}" type="sibTrans" cxnId="{3919DB50-E4CE-43AC-873B-21C945DE0CAD}">
      <dgm:prSet/>
      <dgm:spPr/>
      <dgm:t>
        <a:bodyPr/>
        <a:lstStyle/>
        <a:p>
          <a:endParaRPr lang="en-US"/>
        </a:p>
      </dgm:t>
    </dgm:pt>
    <dgm:pt modelId="{91F3B5E9-E2E9-4C73-A548-6D294800051C}">
      <dgm:prSet phldrT="[Text]"/>
      <dgm:spPr/>
      <dgm:t>
        <a:bodyPr/>
        <a:lstStyle/>
        <a:p>
          <a:r>
            <a:rPr lang="en-US" dirty="0"/>
            <a:t>Wars</a:t>
          </a:r>
        </a:p>
      </dgm:t>
    </dgm:pt>
    <dgm:pt modelId="{7E27D1A7-E642-4302-A7C7-8802FAF7ED2C}" type="parTrans" cxnId="{48D169EA-E64E-4AE3-AE36-1B1A1C7DE04C}">
      <dgm:prSet/>
      <dgm:spPr/>
      <dgm:t>
        <a:bodyPr/>
        <a:lstStyle/>
        <a:p>
          <a:endParaRPr lang="en-US"/>
        </a:p>
      </dgm:t>
    </dgm:pt>
    <dgm:pt modelId="{D17E29DF-AC66-4AF7-A80B-FB47CF62D204}" type="sibTrans" cxnId="{48D169EA-E64E-4AE3-AE36-1B1A1C7DE04C}">
      <dgm:prSet/>
      <dgm:spPr/>
      <dgm:t>
        <a:bodyPr/>
        <a:lstStyle/>
        <a:p>
          <a:endParaRPr lang="en-US"/>
        </a:p>
      </dgm:t>
    </dgm:pt>
    <dgm:pt modelId="{90CA6B96-0D7F-41F2-BD78-AD1B841D1690}" type="pres">
      <dgm:prSet presAssocID="{8F3F787E-DBB3-4319-B809-E3F19B033CEF}" presName="Name0" presStyleCnt="0">
        <dgm:presLayoutVars>
          <dgm:dir/>
          <dgm:animLvl val="lvl"/>
          <dgm:resizeHandles val="exact"/>
        </dgm:presLayoutVars>
      </dgm:prSet>
      <dgm:spPr/>
    </dgm:pt>
    <dgm:pt modelId="{7489E21B-C06D-4E90-80EF-E81CD071790D}" type="pres">
      <dgm:prSet presAssocID="{95649888-FB10-4C8F-B53B-409E2F3C8BAD}" presName="boxAndChildren" presStyleCnt="0"/>
      <dgm:spPr/>
    </dgm:pt>
    <dgm:pt modelId="{97E39A8F-24AC-4E35-B0B1-6485E2C8EB0E}" type="pres">
      <dgm:prSet presAssocID="{95649888-FB10-4C8F-B53B-409E2F3C8BAD}" presName="parentTextBox" presStyleLbl="node1" presStyleIdx="0" presStyleCnt="1"/>
      <dgm:spPr/>
    </dgm:pt>
    <dgm:pt modelId="{ABF561A9-1C81-4A28-9B9F-CE240B910B77}" type="pres">
      <dgm:prSet presAssocID="{95649888-FB10-4C8F-B53B-409E2F3C8BAD}" presName="entireBox" presStyleLbl="node1" presStyleIdx="0" presStyleCnt="1"/>
      <dgm:spPr/>
    </dgm:pt>
    <dgm:pt modelId="{07E9B6AD-D97F-4143-A990-D022A64AFEB0}" type="pres">
      <dgm:prSet presAssocID="{95649888-FB10-4C8F-B53B-409E2F3C8BAD}" presName="descendantBox" presStyleCnt="0"/>
      <dgm:spPr/>
    </dgm:pt>
    <dgm:pt modelId="{177CE247-23ED-4326-9E76-16670B338BDE}" type="pres">
      <dgm:prSet presAssocID="{62BF3EA0-06E8-43C6-96EB-C44319E753FE}" presName="childTextBox" presStyleLbl="fgAccFollowNode1" presStyleIdx="0" presStyleCnt="4">
        <dgm:presLayoutVars>
          <dgm:bulletEnabled val="1"/>
        </dgm:presLayoutVars>
      </dgm:prSet>
      <dgm:spPr/>
    </dgm:pt>
    <dgm:pt modelId="{74035FA6-C245-49CC-AD6A-ECBB545246BF}" type="pres">
      <dgm:prSet presAssocID="{1D35C35D-75C7-49B7-839C-FF1FB2F407B5}" presName="childTextBox" presStyleLbl="fgAccFollowNode1" presStyleIdx="1" presStyleCnt="4">
        <dgm:presLayoutVars>
          <dgm:bulletEnabled val="1"/>
        </dgm:presLayoutVars>
      </dgm:prSet>
      <dgm:spPr/>
    </dgm:pt>
    <dgm:pt modelId="{E09BF591-EC7D-4B63-8C87-18510D74FE7F}" type="pres">
      <dgm:prSet presAssocID="{3ED592E3-E046-4C34-845D-36B4B995D7C5}" presName="childTextBox" presStyleLbl="fgAccFollowNode1" presStyleIdx="2" presStyleCnt="4">
        <dgm:presLayoutVars>
          <dgm:bulletEnabled val="1"/>
        </dgm:presLayoutVars>
      </dgm:prSet>
      <dgm:spPr/>
    </dgm:pt>
    <dgm:pt modelId="{F3AD4438-52B9-4B24-92F6-EA4201746FC6}" type="pres">
      <dgm:prSet presAssocID="{91F3B5E9-E2E9-4C73-A548-6D294800051C}" presName="childTextBox" presStyleLbl="fgAccFollowNode1" presStyleIdx="3" presStyleCnt="4">
        <dgm:presLayoutVars>
          <dgm:bulletEnabled val="1"/>
        </dgm:presLayoutVars>
      </dgm:prSet>
      <dgm:spPr/>
    </dgm:pt>
  </dgm:ptLst>
  <dgm:cxnLst>
    <dgm:cxn modelId="{55DEB800-92B0-4E1B-A49F-0891C1CEBBB5}" type="presOf" srcId="{62BF3EA0-06E8-43C6-96EB-C44319E753FE}" destId="{177CE247-23ED-4326-9E76-16670B338BDE}" srcOrd="0" destOrd="0" presId="urn:microsoft.com/office/officeart/2005/8/layout/process4"/>
    <dgm:cxn modelId="{8E87BD08-2D5C-4DD2-95A7-CCDE04ED414D}" type="presOf" srcId="{8F3F787E-DBB3-4319-B809-E3F19B033CEF}" destId="{90CA6B96-0D7F-41F2-BD78-AD1B841D1690}" srcOrd="0" destOrd="0" presId="urn:microsoft.com/office/officeart/2005/8/layout/process4"/>
    <dgm:cxn modelId="{EAE0B012-71AF-4B9B-A41B-84286A52C244}" type="presOf" srcId="{95649888-FB10-4C8F-B53B-409E2F3C8BAD}" destId="{ABF561A9-1C81-4A28-9B9F-CE240B910B77}" srcOrd="1" destOrd="0" presId="urn:microsoft.com/office/officeart/2005/8/layout/process4"/>
    <dgm:cxn modelId="{45318B38-4F3C-4CC1-869C-CD11D710AABF}" srcId="{8F3F787E-DBB3-4319-B809-E3F19B033CEF}" destId="{95649888-FB10-4C8F-B53B-409E2F3C8BAD}" srcOrd="0" destOrd="0" parTransId="{BAE3475C-1B43-467D-8572-1604C8B95512}" sibTransId="{ACA5A36C-C837-4140-8319-209666BDA2EB}"/>
    <dgm:cxn modelId="{3919DB50-E4CE-43AC-873B-21C945DE0CAD}" srcId="{95649888-FB10-4C8F-B53B-409E2F3C8BAD}" destId="{3ED592E3-E046-4C34-845D-36B4B995D7C5}" srcOrd="2" destOrd="0" parTransId="{92DD7FBB-D2EC-494F-BBB2-0414AD48AFE2}" sibTransId="{464A957F-B2E6-47F1-8EF5-27E96EDAD9B7}"/>
    <dgm:cxn modelId="{F80C1C95-F55F-4F81-A9E2-678BFBD3EDF1}" type="presOf" srcId="{95649888-FB10-4C8F-B53B-409E2F3C8BAD}" destId="{97E39A8F-24AC-4E35-B0B1-6485E2C8EB0E}" srcOrd="0" destOrd="0" presId="urn:microsoft.com/office/officeart/2005/8/layout/process4"/>
    <dgm:cxn modelId="{4CF35F99-BDB8-431C-B26E-60EF43C447CE}" srcId="{95649888-FB10-4C8F-B53B-409E2F3C8BAD}" destId="{1D35C35D-75C7-49B7-839C-FF1FB2F407B5}" srcOrd="1" destOrd="0" parTransId="{67B89B18-DE27-40B4-9252-FACB9547B793}" sibTransId="{AE0A87CD-6898-4980-9221-45D8E2A8D0ED}"/>
    <dgm:cxn modelId="{EDBFF39A-04F2-47DE-A189-9A9517FD7BDE}" type="presOf" srcId="{3ED592E3-E046-4C34-845D-36B4B995D7C5}" destId="{E09BF591-EC7D-4B63-8C87-18510D74FE7F}" srcOrd="0" destOrd="0" presId="urn:microsoft.com/office/officeart/2005/8/layout/process4"/>
    <dgm:cxn modelId="{20AD64D3-EFA6-48CE-B4D1-E4C48317CBED}" srcId="{95649888-FB10-4C8F-B53B-409E2F3C8BAD}" destId="{62BF3EA0-06E8-43C6-96EB-C44319E753FE}" srcOrd="0" destOrd="0" parTransId="{EDEC2DC9-34AC-494A-BBA4-F989ED079E02}" sibTransId="{EB27A131-69E7-4E48-B99F-D225BC094237}"/>
    <dgm:cxn modelId="{22608BE9-8478-46F4-A990-4546BCC37BB0}" type="presOf" srcId="{91F3B5E9-E2E9-4C73-A548-6D294800051C}" destId="{F3AD4438-52B9-4B24-92F6-EA4201746FC6}" srcOrd="0" destOrd="0" presId="urn:microsoft.com/office/officeart/2005/8/layout/process4"/>
    <dgm:cxn modelId="{48D169EA-E64E-4AE3-AE36-1B1A1C7DE04C}" srcId="{95649888-FB10-4C8F-B53B-409E2F3C8BAD}" destId="{91F3B5E9-E2E9-4C73-A548-6D294800051C}" srcOrd="3" destOrd="0" parTransId="{7E27D1A7-E642-4302-A7C7-8802FAF7ED2C}" sibTransId="{D17E29DF-AC66-4AF7-A80B-FB47CF62D204}"/>
    <dgm:cxn modelId="{B354A3F7-25AB-4F3E-B111-815CE2FEB142}" type="presOf" srcId="{1D35C35D-75C7-49B7-839C-FF1FB2F407B5}" destId="{74035FA6-C245-49CC-AD6A-ECBB545246BF}" srcOrd="0" destOrd="0" presId="urn:microsoft.com/office/officeart/2005/8/layout/process4"/>
    <dgm:cxn modelId="{ADB1C784-C7BC-4563-A47C-874447C3F440}" type="presParOf" srcId="{90CA6B96-0D7F-41F2-BD78-AD1B841D1690}" destId="{7489E21B-C06D-4E90-80EF-E81CD071790D}" srcOrd="0" destOrd="0" presId="urn:microsoft.com/office/officeart/2005/8/layout/process4"/>
    <dgm:cxn modelId="{F931F728-8AEE-4603-A13E-27B461B94855}" type="presParOf" srcId="{7489E21B-C06D-4E90-80EF-E81CD071790D}" destId="{97E39A8F-24AC-4E35-B0B1-6485E2C8EB0E}" srcOrd="0" destOrd="0" presId="urn:microsoft.com/office/officeart/2005/8/layout/process4"/>
    <dgm:cxn modelId="{176F7B8A-8D60-481E-9212-FF74BD76DCCA}" type="presParOf" srcId="{7489E21B-C06D-4E90-80EF-E81CD071790D}" destId="{ABF561A9-1C81-4A28-9B9F-CE240B910B77}" srcOrd="1" destOrd="0" presId="urn:microsoft.com/office/officeart/2005/8/layout/process4"/>
    <dgm:cxn modelId="{DB557552-424E-4205-AE31-710BE3AD5316}" type="presParOf" srcId="{7489E21B-C06D-4E90-80EF-E81CD071790D}" destId="{07E9B6AD-D97F-4143-A990-D022A64AFEB0}" srcOrd="2" destOrd="0" presId="urn:microsoft.com/office/officeart/2005/8/layout/process4"/>
    <dgm:cxn modelId="{AAF0EACB-408A-4790-BFFA-7ABFBC5B6AD2}" type="presParOf" srcId="{07E9B6AD-D97F-4143-A990-D022A64AFEB0}" destId="{177CE247-23ED-4326-9E76-16670B338BDE}" srcOrd="0" destOrd="0" presId="urn:microsoft.com/office/officeart/2005/8/layout/process4"/>
    <dgm:cxn modelId="{16243794-B1D6-4B94-A2FA-1199168887FA}" type="presParOf" srcId="{07E9B6AD-D97F-4143-A990-D022A64AFEB0}" destId="{74035FA6-C245-49CC-AD6A-ECBB545246BF}" srcOrd="1" destOrd="0" presId="urn:microsoft.com/office/officeart/2005/8/layout/process4"/>
    <dgm:cxn modelId="{2FA235D4-42B7-49D8-BD99-E609BFBDB827}" type="presParOf" srcId="{07E9B6AD-D97F-4143-A990-D022A64AFEB0}" destId="{E09BF591-EC7D-4B63-8C87-18510D74FE7F}" srcOrd="2" destOrd="0" presId="urn:microsoft.com/office/officeart/2005/8/layout/process4"/>
    <dgm:cxn modelId="{8642FBB9-080C-4AE8-8119-199E4FD6E13E}" type="presParOf" srcId="{07E9B6AD-D97F-4143-A990-D022A64AFEB0}" destId="{F3AD4438-52B9-4B24-92F6-EA4201746FC6}" srcOrd="3"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74182F-D138-4A9D-AA90-1B681D8A0284}"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5601F47E-409B-4231-9837-990F6C267ABA}">
      <dgm:prSet phldrT="[Text]"/>
      <dgm:spPr/>
      <dgm:t>
        <a:bodyPr/>
        <a:lstStyle/>
        <a:p>
          <a:r>
            <a:rPr lang="en-US" dirty="0"/>
            <a:t>SO: we belong to each other</a:t>
          </a:r>
        </a:p>
      </dgm:t>
    </dgm:pt>
    <dgm:pt modelId="{3CD926BF-27FF-46CF-B303-0FDABA3F3950}" type="parTrans" cxnId="{B18474CC-3AF1-4C07-B95B-75A41BBAD9F0}">
      <dgm:prSet/>
      <dgm:spPr/>
      <dgm:t>
        <a:bodyPr/>
        <a:lstStyle/>
        <a:p>
          <a:endParaRPr lang="en-US"/>
        </a:p>
      </dgm:t>
    </dgm:pt>
    <dgm:pt modelId="{2CC6A05C-111E-49B7-874C-6466F67ACFFA}" type="sibTrans" cxnId="{B18474CC-3AF1-4C07-B95B-75A41BBAD9F0}">
      <dgm:prSet/>
      <dgm:spPr/>
      <dgm:t>
        <a:bodyPr/>
        <a:lstStyle/>
        <a:p>
          <a:endParaRPr lang="en-US"/>
        </a:p>
      </dgm:t>
    </dgm:pt>
    <dgm:pt modelId="{ECCD3566-1164-4543-96BF-C65863F2365A}" type="pres">
      <dgm:prSet presAssocID="{ED74182F-D138-4A9D-AA90-1B681D8A0284}" presName="Name0" presStyleCnt="0">
        <dgm:presLayoutVars>
          <dgm:chPref val="3"/>
          <dgm:dir/>
          <dgm:animLvl val="lvl"/>
          <dgm:resizeHandles/>
        </dgm:presLayoutVars>
      </dgm:prSet>
      <dgm:spPr/>
    </dgm:pt>
    <dgm:pt modelId="{0BBBAC82-5C4D-4871-A104-D47025263434}" type="pres">
      <dgm:prSet presAssocID="{5601F47E-409B-4231-9837-990F6C267ABA}" presName="horFlow" presStyleCnt="0"/>
      <dgm:spPr/>
    </dgm:pt>
    <dgm:pt modelId="{2263A7E1-4B3F-47A8-A090-C6FC7512487A}" type="pres">
      <dgm:prSet presAssocID="{5601F47E-409B-4231-9837-990F6C267ABA}" presName="bigChev" presStyleLbl="node1" presStyleIdx="0" presStyleCnt="1" custFlipHor="1"/>
      <dgm:spPr/>
    </dgm:pt>
  </dgm:ptLst>
  <dgm:cxnLst>
    <dgm:cxn modelId="{B18474CC-3AF1-4C07-B95B-75A41BBAD9F0}" srcId="{ED74182F-D138-4A9D-AA90-1B681D8A0284}" destId="{5601F47E-409B-4231-9837-990F6C267ABA}" srcOrd="0" destOrd="0" parTransId="{3CD926BF-27FF-46CF-B303-0FDABA3F3950}" sibTransId="{2CC6A05C-111E-49B7-874C-6466F67ACFFA}"/>
    <dgm:cxn modelId="{5C6270F3-4C2D-4359-B759-3ED2AD5DDAFD}" type="presOf" srcId="{5601F47E-409B-4231-9837-990F6C267ABA}" destId="{2263A7E1-4B3F-47A8-A090-C6FC7512487A}" srcOrd="0" destOrd="0" presId="urn:microsoft.com/office/officeart/2005/8/layout/lProcess3"/>
    <dgm:cxn modelId="{42E8ADF5-96CB-4508-AD44-71E6255B123C}" type="presOf" srcId="{ED74182F-D138-4A9D-AA90-1B681D8A0284}" destId="{ECCD3566-1164-4543-96BF-C65863F2365A}" srcOrd="0" destOrd="0" presId="urn:microsoft.com/office/officeart/2005/8/layout/lProcess3"/>
    <dgm:cxn modelId="{C1E3B6B7-FB24-4214-89E8-CE55A8458F92}" type="presParOf" srcId="{ECCD3566-1164-4543-96BF-C65863F2365A}" destId="{0BBBAC82-5C4D-4871-A104-D47025263434}" srcOrd="0" destOrd="0" presId="urn:microsoft.com/office/officeart/2005/8/layout/lProcess3"/>
    <dgm:cxn modelId="{BC044373-6015-4463-8FA6-6512A5F14924}" type="presParOf" srcId="{0BBBAC82-5C4D-4871-A104-D47025263434}" destId="{2263A7E1-4B3F-47A8-A090-C6FC7512487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506055-8B31-490F-B871-6F01068EDB65}" type="doc">
      <dgm:prSet loTypeId="urn:microsoft.com/office/officeart/2005/8/layout/vList3" loCatId="list" qsTypeId="urn:microsoft.com/office/officeart/2005/8/quickstyle/simple1" qsCatId="simple" csTypeId="urn:microsoft.com/office/officeart/2005/8/colors/accent1_2" csCatId="accent1" phldr="1"/>
      <dgm:spPr/>
    </dgm:pt>
    <dgm:pt modelId="{CAC6EF3D-FDE8-40A2-9859-484AF0AC4B10}">
      <dgm:prSet phldrT="[Text]"/>
      <dgm:spPr/>
      <dgm:t>
        <a:bodyPr/>
        <a:lstStyle/>
        <a:p>
          <a:r>
            <a:rPr lang="en-US" dirty="0"/>
            <a:t>With an individual role</a:t>
          </a:r>
        </a:p>
      </dgm:t>
    </dgm:pt>
    <dgm:pt modelId="{288BC59D-4F2A-4593-9825-222F786BA86F}" type="parTrans" cxnId="{FE4E30F4-8428-4921-9E2C-3AB8416ED98B}">
      <dgm:prSet/>
      <dgm:spPr/>
      <dgm:t>
        <a:bodyPr/>
        <a:lstStyle/>
        <a:p>
          <a:endParaRPr lang="en-US"/>
        </a:p>
      </dgm:t>
    </dgm:pt>
    <dgm:pt modelId="{E7AFBE94-7B9B-47D0-B731-DBFFABAEE6AD}" type="sibTrans" cxnId="{FE4E30F4-8428-4921-9E2C-3AB8416ED98B}">
      <dgm:prSet/>
      <dgm:spPr/>
      <dgm:t>
        <a:bodyPr/>
        <a:lstStyle/>
        <a:p>
          <a:endParaRPr lang="en-US"/>
        </a:p>
      </dgm:t>
    </dgm:pt>
    <dgm:pt modelId="{7B44E251-B8D3-44D3-BE8D-D91175ACB19F}" type="pres">
      <dgm:prSet presAssocID="{0D506055-8B31-490F-B871-6F01068EDB65}" presName="linearFlow" presStyleCnt="0">
        <dgm:presLayoutVars>
          <dgm:dir/>
          <dgm:resizeHandles val="exact"/>
        </dgm:presLayoutVars>
      </dgm:prSet>
      <dgm:spPr/>
    </dgm:pt>
    <dgm:pt modelId="{F9962164-B502-406D-BEB3-197111313DE8}" type="pres">
      <dgm:prSet presAssocID="{CAC6EF3D-FDE8-40A2-9859-484AF0AC4B10}" presName="composite" presStyleCnt="0"/>
      <dgm:spPr/>
    </dgm:pt>
    <dgm:pt modelId="{A6F09688-4AA3-4066-8B29-0B2996E10540}" type="pres">
      <dgm:prSet presAssocID="{CAC6EF3D-FDE8-40A2-9859-484AF0AC4B1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620ECFF-A232-4A40-B045-79C7A2E72B1E}" type="pres">
      <dgm:prSet presAssocID="{CAC6EF3D-FDE8-40A2-9859-484AF0AC4B10}" presName="txShp" presStyleLbl="node1" presStyleIdx="0" presStyleCnt="1">
        <dgm:presLayoutVars>
          <dgm:bulletEnabled val="1"/>
        </dgm:presLayoutVars>
      </dgm:prSet>
      <dgm:spPr/>
    </dgm:pt>
  </dgm:ptLst>
  <dgm:cxnLst>
    <dgm:cxn modelId="{FAB290AB-D013-41E5-9FC5-36B5612F39A2}" type="presOf" srcId="{0D506055-8B31-490F-B871-6F01068EDB65}" destId="{7B44E251-B8D3-44D3-BE8D-D91175ACB19F}" srcOrd="0" destOrd="0" presId="urn:microsoft.com/office/officeart/2005/8/layout/vList3"/>
    <dgm:cxn modelId="{EA9915E6-0840-4769-9050-DB0ECE8EDE49}" type="presOf" srcId="{CAC6EF3D-FDE8-40A2-9859-484AF0AC4B10}" destId="{B620ECFF-A232-4A40-B045-79C7A2E72B1E}" srcOrd="0" destOrd="0" presId="urn:microsoft.com/office/officeart/2005/8/layout/vList3"/>
    <dgm:cxn modelId="{FE4E30F4-8428-4921-9E2C-3AB8416ED98B}" srcId="{0D506055-8B31-490F-B871-6F01068EDB65}" destId="{CAC6EF3D-FDE8-40A2-9859-484AF0AC4B10}" srcOrd="0" destOrd="0" parTransId="{288BC59D-4F2A-4593-9825-222F786BA86F}" sibTransId="{E7AFBE94-7B9B-47D0-B731-DBFFABAEE6AD}"/>
    <dgm:cxn modelId="{6A030FC7-96C7-420A-B7AB-6A26894C2E4A}" type="presParOf" srcId="{7B44E251-B8D3-44D3-BE8D-D91175ACB19F}" destId="{F9962164-B502-406D-BEB3-197111313DE8}" srcOrd="0" destOrd="0" presId="urn:microsoft.com/office/officeart/2005/8/layout/vList3"/>
    <dgm:cxn modelId="{B30A4B78-7502-419F-8A30-8FCA66B8CF5C}" type="presParOf" srcId="{F9962164-B502-406D-BEB3-197111313DE8}" destId="{A6F09688-4AA3-4066-8B29-0B2996E10540}" srcOrd="0" destOrd="0" presId="urn:microsoft.com/office/officeart/2005/8/layout/vList3"/>
    <dgm:cxn modelId="{7528045E-5421-461D-8F56-DB8C0CEE739A}" type="presParOf" srcId="{F9962164-B502-406D-BEB3-197111313DE8}" destId="{B620ECFF-A232-4A40-B045-79C7A2E72B1E}"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506055-8B31-490F-B871-6F01068EDB65}" type="doc">
      <dgm:prSet loTypeId="urn:microsoft.com/office/officeart/2005/8/layout/vList3" loCatId="list" qsTypeId="urn:microsoft.com/office/officeart/2005/8/quickstyle/simple1" qsCatId="simple" csTypeId="urn:microsoft.com/office/officeart/2005/8/colors/accent1_2" csCatId="accent1" phldr="1"/>
      <dgm:spPr/>
    </dgm:pt>
    <dgm:pt modelId="{CAC6EF3D-FDE8-40A2-9859-484AF0AC4B10}">
      <dgm:prSet phldrT="[Text]"/>
      <dgm:spPr/>
      <dgm:t>
        <a:bodyPr/>
        <a:lstStyle/>
        <a:p>
          <a:r>
            <a:rPr lang="en-US" dirty="0"/>
            <a:t>Part of a larger “body”</a:t>
          </a:r>
        </a:p>
      </dgm:t>
    </dgm:pt>
    <dgm:pt modelId="{288BC59D-4F2A-4593-9825-222F786BA86F}" type="parTrans" cxnId="{FE4E30F4-8428-4921-9E2C-3AB8416ED98B}">
      <dgm:prSet/>
      <dgm:spPr/>
      <dgm:t>
        <a:bodyPr/>
        <a:lstStyle/>
        <a:p>
          <a:endParaRPr lang="en-US"/>
        </a:p>
      </dgm:t>
    </dgm:pt>
    <dgm:pt modelId="{E7AFBE94-7B9B-47D0-B731-DBFFABAEE6AD}" type="sibTrans" cxnId="{FE4E30F4-8428-4921-9E2C-3AB8416ED98B}">
      <dgm:prSet/>
      <dgm:spPr/>
      <dgm:t>
        <a:bodyPr/>
        <a:lstStyle/>
        <a:p>
          <a:endParaRPr lang="en-US"/>
        </a:p>
      </dgm:t>
    </dgm:pt>
    <dgm:pt modelId="{7B44E251-B8D3-44D3-BE8D-D91175ACB19F}" type="pres">
      <dgm:prSet presAssocID="{0D506055-8B31-490F-B871-6F01068EDB65}" presName="linearFlow" presStyleCnt="0">
        <dgm:presLayoutVars>
          <dgm:dir/>
          <dgm:resizeHandles val="exact"/>
        </dgm:presLayoutVars>
      </dgm:prSet>
      <dgm:spPr/>
    </dgm:pt>
    <dgm:pt modelId="{F9962164-B502-406D-BEB3-197111313DE8}" type="pres">
      <dgm:prSet presAssocID="{CAC6EF3D-FDE8-40A2-9859-484AF0AC4B10}" presName="composite" presStyleCnt="0"/>
      <dgm:spPr/>
    </dgm:pt>
    <dgm:pt modelId="{A6F09688-4AA3-4066-8B29-0B2996E10540}" type="pres">
      <dgm:prSet presAssocID="{CAC6EF3D-FDE8-40A2-9859-484AF0AC4B1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620ECFF-A232-4A40-B045-79C7A2E72B1E}" type="pres">
      <dgm:prSet presAssocID="{CAC6EF3D-FDE8-40A2-9859-484AF0AC4B10}" presName="txShp" presStyleLbl="node1" presStyleIdx="0" presStyleCnt="1">
        <dgm:presLayoutVars>
          <dgm:bulletEnabled val="1"/>
        </dgm:presLayoutVars>
      </dgm:prSet>
      <dgm:spPr/>
    </dgm:pt>
  </dgm:ptLst>
  <dgm:cxnLst>
    <dgm:cxn modelId="{FAB290AB-D013-41E5-9FC5-36B5612F39A2}" type="presOf" srcId="{0D506055-8B31-490F-B871-6F01068EDB65}" destId="{7B44E251-B8D3-44D3-BE8D-D91175ACB19F}" srcOrd="0" destOrd="0" presId="urn:microsoft.com/office/officeart/2005/8/layout/vList3"/>
    <dgm:cxn modelId="{EA9915E6-0840-4769-9050-DB0ECE8EDE49}" type="presOf" srcId="{CAC6EF3D-FDE8-40A2-9859-484AF0AC4B10}" destId="{B620ECFF-A232-4A40-B045-79C7A2E72B1E}" srcOrd="0" destOrd="0" presId="urn:microsoft.com/office/officeart/2005/8/layout/vList3"/>
    <dgm:cxn modelId="{FE4E30F4-8428-4921-9E2C-3AB8416ED98B}" srcId="{0D506055-8B31-490F-B871-6F01068EDB65}" destId="{CAC6EF3D-FDE8-40A2-9859-484AF0AC4B10}" srcOrd="0" destOrd="0" parTransId="{288BC59D-4F2A-4593-9825-222F786BA86F}" sibTransId="{E7AFBE94-7B9B-47D0-B731-DBFFABAEE6AD}"/>
    <dgm:cxn modelId="{6A030FC7-96C7-420A-B7AB-6A26894C2E4A}" type="presParOf" srcId="{7B44E251-B8D3-44D3-BE8D-D91175ACB19F}" destId="{F9962164-B502-406D-BEB3-197111313DE8}" srcOrd="0" destOrd="0" presId="urn:microsoft.com/office/officeart/2005/8/layout/vList3"/>
    <dgm:cxn modelId="{B30A4B78-7502-419F-8A30-8FCA66B8CF5C}" type="presParOf" srcId="{F9962164-B502-406D-BEB3-197111313DE8}" destId="{A6F09688-4AA3-4066-8B29-0B2996E10540}" srcOrd="0" destOrd="0" presId="urn:microsoft.com/office/officeart/2005/8/layout/vList3"/>
    <dgm:cxn modelId="{7528045E-5421-461D-8F56-DB8C0CEE739A}" type="presParOf" srcId="{F9962164-B502-406D-BEB3-197111313DE8}" destId="{B620ECFF-A232-4A40-B045-79C7A2E72B1E}"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6CAB66F-ECE1-4FDE-BEE9-7F6A73E2CD3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98E7661-68D1-48E6-84ED-C3817BD405C5}">
      <dgm:prSet phldrT="[Text]"/>
      <dgm:spPr/>
      <dgm:t>
        <a:bodyPr/>
        <a:lstStyle/>
        <a:p>
          <a:r>
            <a:rPr lang="en-US" dirty="0"/>
            <a:t>Boss 1</a:t>
          </a:r>
        </a:p>
      </dgm:t>
    </dgm:pt>
    <dgm:pt modelId="{FF251A9B-2077-49B3-AFC9-642B88F4E7AE}" type="parTrans" cxnId="{21672CD3-FA67-4D60-881F-AAE4B8C15498}">
      <dgm:prSet/>
      <dgm:spPr/>
      <dgm:t>
        <a:bodyPr/>
        <a:lstStyle/>
        <a:p>
          <a:endParaRPr lang="en-US"/>
        </a:p>
      </dgm:t>
    </dgm:pt>
    <dgm:pt modelId="{0458331A-98ED-462F-9A78-3E17B1ACDB6C}" type="sibTrans" cxnId="{21672CD3-FA67-4D60-881F-AAE4B8C15498}">
      <dgm:prSet/>
      <dgm:spPr/>
      <dgm:t>
        <a:bodyPr/>
        <a:lstStyle/>
        <a:p>
          <a:endParaRPr lang="en-US"/>
        </a:p>
      </dgm:t>
    </dgm:pt>
    <dgm:pt modelId="{8516FE98-7BD6-4708-BD5F-5790506617E9}">
      <dgm:prSet phldrT="[Text]"/>
      <dgm:spPr/>
      <dgm:t>
        <a:bodyPr/>
        <a:lstStyle/>
        <a:p>
          <a:r>
            <a:rPr lang="en-US" dirty="0"/>
            <a:t>Peon 1</a:t>
          </a:r>
        </a:p>
      </dgm:t>
    </dgm:pt>
    <dgm:pt modelId="{698F5044-DE9B-451E-9E6D-5D44DE2D9D1F}" type="parTrans" cxnId="{D623AB2C-81B9-4289-BC19-859F647371B8}">
      <dgm:prSet/>
      <dgm:spPr/>
      <dgm:t>
        <a:bodyPr/>
        <a:lstStyle/>
        <a:p>
          <a:endParaRPr lang="en-US"/>
        </a:p>
      </dgm:t>
    </dgm:pt>
    <dgm:pt modelId="{22FAE84B-0D8B-48C1-85EA-528488226273}" type="sibTrans" cxnId="{D623AB2C-81B9-4289-BC19-859F647371B8}">
      <dgm:prSet/>
      <dgm:spPr/>
      <dgm:t>
        <a:bodyPr/>
        <a:lstStyle/>
        <a:p>
          <a:endParaRPr lang="en-US"/>
        </a:p>
      </dgm:t>
    </dgm:pt>
    <dgm:pt modelId="{F13F7E21-5826-4670-BD7B-3E6A67273C8B}">
      <dgm:prSet phldrT="[Text]"/>
      <dgm:spPr/>
      <dgm:t>
        <a:bodyPr/>
        <a:lstStyle/>
        <a:p>
          <a:r>
            <a:rPr lang="en-US" dirty="0"/>
            <a:t>Peon 2</a:t>
          </a:r>
        </a:p>
      </dgm:t>
    </dgm:pt>
    <dgm:pt modelId="{4FF3DDF5-20C9-43C5-91D3-181B163D7E43}" type="parTrans" cxnId="{9BE6A268-2241-42B8-AF82-BD6418420C1A}">
      <dgm:prSet/>
      <dgm:spPr/>
      <dgm:t>
        <a:bodyPr/>
        <a:lstStyle/>
        <a:p>
          <a:endParaRPr lang="en-US"/>
        </a:p>
      </dgm:t>
    </dgm:pt>
    <dgm:pt modelId="{B2255CAD-1B88-4804-9E0B-BAC849E8618F}" type="sibTrans" cxnId="{9BE6A268-2241-42B8-AF82-BD6418420C1A}">
      <dgm:prSet/>
      <dgm:spPr/>
      <dgm:t>
        <a:bodyPr/>
        <a:lstStyle/>
        <a:p>
          <a:endParaRPr lang="en-US"/>
        </a:p>
      </dgm:t>
    </dgm:pt>
    <dgm:pt modelId="{8A3EBCB3-E0C9-4685-864F-35342F0D4642}">
      <dgm:prSet phldrT="[Text]"/>
      <dgm:spPr/>
      <dgm:t>
        <a:bodyPr/>
        <a:lstStyle/>
        <a:p>
          <a:r>
            <a:rPr lang="en-US" dirty="0"/>
            <a:t>Boss 2</a:t>
          </a:r>
        </a:p>
      </dgm:t>
    </dgm:pt>
    <dgm:pt modelId="{4A65E8F6-6B7A-44EA-B323-214D8EC0BA9F}" type="parTrans" cxnId="{5F7BD343-97C4-4B06-AFFD-7B4F03326581}">
      <dgm:prSet/>
      <dgm:spPr/>
      <dgm:t>
        <a:bodyPr/>
        <a:lstStyle/>
        <a:p>
          <a:endParaRPr lang="en-US"/>
        </a:p>
      </dgm:t>
    </dgm:pt>
    <dgm:pt modelId="{AE38FF31-BD6F-4AA8-ACAA-E4C7CB2C9A02}" type="sibTrans" cxnId="{5F7BD343-97C4-4B06-AFFD-7B4F03326581}">
      <dgm:prSet/>
      <dgm:spPr/>
      <dgm:t>
        <a:bodyPr/>
        <a:lstStyle/>
        <a:p>
          <a:endParaRPr lang="en-US"/>
        </a:p>
      </dgm:t>
    </dgm:pt>
    <dgm:pt modelId="{24105862-781E-4D25-84A4-74D0AB8A3314}">
      <dgm:prSet phldrT="[Text]"/>
      <dgm:spPr/>
      <dgm:t>
        <a:bodyPr/>
        <a:lstStyle/>
        <a:p>
          <a:r>
            <a:rPr lang="en-US" dirty="0"/>
            <a:t>Peon 1</a:t>
          </a:r>
        </a:p>
      </dgm:t>
    </dgm:pt>
    <dgm:pt modelId="{DF6B474F-70A6-4AE1-8A26-2EB63C816460}" type="parTrans" cxnId="{F38D38F5-B312-4DEA-94C9-9EB8DE729ABF}">
      <dgm:prSet/>
      <dgm:spPr/>
      <dgm:t>
        <a:bodyPr/>
        <a:lstStyle/>
        <a:p>
          <a:endParaRPr lang="en-US"/>
        </a:p>
      </dgm:t>
    </dgm:pt>
    <dgm:pt modelId="{66340C5A-46FA-4090-8774-2CB34B6616A2}" type="sibTrans" cxnId="{F38D38F5-B312-4DEA-94C9-9EB8DE729ABF}">
      <dgm:prSet/>
      <dgm:spPr/>
      <dgm:t>
        <a:bodyPr/>
        <a:lstStyle/>
        <a:p>
          <a:endParaRPr lang="en-US"/>
        </a:p>
      </dgm:t>
    </dgm:pt>
    <dgm:pt modelId="{5A542D13-4271-4B53-9CFA-3CB2E8125E50}">
      <dgm:prSet phldrT="[Text]"/>
      <dgm:spPr/>
      <dgm:t>
        <a:bodyPr/>
        <a:lstStyle/>
        <a:p>
          <a:r>
            <a:rPr lang="en-US" dirty="0"/>
            <a:t>Peon 2</a:t>
          </a:r>
        </a:p>
      </dgm:t>
    </dgm:pt>
    <dgm:pt modelId="{895B7F6F-5DAD-4171-B053-EA8EC4D19102}" type="parTrans" cxnId="{D2C2CE5C-3212-49CE-962E-7D7D84214E26}">
      <dgm:prSet/>
      <dgm:spPr/>
      <dgm:t>
        <a:bodyPr/>
        <a:lstStyle/>
        <a:p>
          <a:endParaRPr lang="en-US"/>
        </a:p>
      </dgm:t>
    </dgm:pt>
    <dgm:pt modelId="{FABBF10E-5C33-4BD2-ADA8-62DE1E59E34F}" type="sibTrans" cxnId="{D2C2CE5C-3212-49CE-962E-7D7D84214E26}">
      <dgm:prSet/>
      <dgm:spPr/>
      <dgm:t>
        <a:bodyPr/>
        <a:lstStyle/>
        <a:p>
          <a:endParaRPr lang="en-US"/>
        </a:p>
      </dgm:t>
    </dgm:pt>
    <dgm:pt modelId="{350DDE99-7C81-421E-A45B-E103F06692EF}" type="pres">
      <dgm:prSet presAssocID="{76CAB66F-ECE1-4FDE-BEE9-7F6A73E2CD39}" presName="hierChild1" presStyleCnt="0">
        <dgm:presLayoutVars>
          <dgm:orgChart val="1"/>
          <dgm:chPref val="1"/>
          <dgm:dir/>
          <dgm:animOne val="branch"/>
          <dgm:animLvl val="lvl"/>
          <dgm:resizeHandles/>
        </dgm:presLayoutVars>
      </dgm:prSet>
      <dgm:spPr/>
    </dgm:pt>
    <dgm:pt modelId="{2EAAEF44-30AB-4CF4-8A13-F2E6B5407A0C}" type="pres">
      <dgm:prSet presAssocID="{998E7661-68D1-48E6-84ED-C3817BD405C5}" presName="hierRoot1" presStyleCnt="0">
        <dgm:presLayoutVars>
          <dgm:hierBranch val="init"/>
        </dgm:presLayoutVars>
      </dgm:prSet>
      <dgm:spPr/>
    </dgm:pt>
    <dgm:pt modelId="{255488A8-E365-4635-824C-1FE884D73529}" type="pres">
      <dgm:prSet presAssocID="{998E7661-68D1-48E6-84ED-C3817BD405C5}" presName="rootComposite1" presStyleCnt="0"/>
      <dgm:spPr/>
    </dgm:pt>
    <dgm:pt modelId="{AB6413B9-80F8-4020-8560-5EB498373371}" type="pres">
      <dgm:prSet presAssocID="{998E7661-68D1-48E6-84ED-C3817BD405C5}" presName="rootText1" presStyleLbl="node0" presStyleIdx="0" presStyleCnt="2">
        <dgm:presLayoutVars>
          <dgm:chPref val="3"/>
        </dgm:presLayoutVars>
      </dgm:prSet>
      <dgm:spPr/>
    </dgm:pt>
    <dgm:pt modelId="{B57FBB29-3DF2-4476-A345-2E5CC0449616}" type="pres">
      <dgm:prSet presAssocID="{998E7661-68D1-48E6-84ED-C3817BD405C5}" presName="rootConnector1" presStyleLbl="node1" presStyleIdx="0" presStyleCnt="0"/>
      <dgm:spPr/>
    </dgm:pt>
    <dgm:pt modelId="{003000F9-5924-44B2-A54B-817E5C2E3DB7}" type="pres">
      <dgm:prSet presAssocID="{998E7661-68D1-48E6-84ED-C3817BD405C5}" presName="hierChild2" presStyleCnt="0"/>
      <dgm:spPr/>
    </dgm:pt>
    <dgm:pt modelId="{BB90E4ED-4532-46EB-9FC7-8FF6BE9674E1}" type="pres">
      <dgm:prSet presAssocID="{698F5044-DE9B-451E-9E6D-5D44DE2D9D1F}" presName="Name37" presStyleLbl="parChTrans1D2" presStyleIdx="0" presStyleCnt="4"/>
      <dgm:spPr/>
    </dgm:pt>
    <dgm:pt modelId="{731B9962-6E7F-484B-8F2F-655471CF70F0}" type="pres">
      <dgm:prSet presAssocID="{8516FE98-7BD6-4708-BD5F-5790506617E9}" presName="hierRoot2" presStyleCnt="0">
        <dgm:presLayoutVars>
          <dgm:hierBranch val="init"/>
        </dgm:presLayoutVars>
      </dgm:prSet>
      <dgm:spPr/>
    </dgm:pt>
    <dgm:pt modelId="{D5CD5A4C-7F4B-45A1-A314-C1CA06E7F8C0}" type="pres">
      <dgm:prSet presAssocID="{8516FE98-7BD6-4708-BD5F-5790506617E9}" presName="rootComposite" presStyleCnt="0"/>
      <dgm:spPr/>
    </dgm:pt>
    <dgm:pt modelId="{3E29CAAE-1D9C-473B-A6C5-4F88221A93EE}" type="pres">
      <dgm:prSet presAssocID="{8516FE98-7BD6-4708-BD5F-5790506617E9}" presName="rootText" presStyleLbl="node2" presStyleIdx="0" presStyleCnt="4">
        <dgm:presLayoutVars>
          <dgm:chPref val="3"/>
        </dgm:presLayoutVars>
      </dgm:prSet>
      <dgm:spPr/>
    </dgm:pt>
    <dgm:pt modelId="{1CF3444A-CCDF-4EA6-ACEC-1D9FF6A8A7FB}" type="pres">
      <dgm:prSet presAssocID="{8516FE98-7BD6-4708-BD5F-5790506617E9}" presName="rootConnector" presStyleLbl="node2" presStyleIdx="0" presStyleCnt="4"/>
      <dgm:spPr/>
    </dgm:pt>
    <dgm:pt modelId="{0910EF77-AA30-4416-A1DE-C61B085D5077}" type="pres">
      <dgm:prSet presAssocID="{8516FE98-7BD6-4708-BD5F-5790506617E9}" presName="hierChild4" presStyleCnt="0"/>
      <dgm:spPr/>
    </dgm:pt>
    <dgm:pt modelId="{AE832AF7-DE89-4CD6-B6A3-5701027F4B2F}" type="pres">
      <dgm:prSet presAssocID="{8516FE98-7BD6-4708-BD5F-5790506617E9}" presName="hierChild5" presStyleCnt="0"/>
      <dgm:spPr/>
    </dgm:pt>
    <dgm:pt modelId="{DC7A5092-810F-4D37-8732-6581CEF4A231}" type="pres">
      <dgm:prSet presAssocID="{4FF3DDF5-20C9-43C5-91D3-181B163D7E43}" presName="Name37" presStyleLbl="parChTrans1D2" presStyleIdx="1" presStyleCnt="4"/>
      <dgm:spPr/>
    </dgm:pt>
    <dgm:pt modelId="{9B804DE7-258E-4A6C-BB7D-70ACAAB38F17}" type="pres">
      <dgm:prSet presAssocID="{F13F7E21-5826-4670-BD7B-3E6A67273C8B}" presName="hierRoot2" presStyleCnt="0">
        <dgm:presLayoutVars>
          <dgm:hierBranch val="init"/>
        </dgm:presLayoutVars>
      </dgm:prSet>
      <dgm:spPr/>
    </dgm:pt>
    <dgm:pt modelId="{0BB78E60-2ADA-4BC5-990B-B9D5E21DAC65}" type="pres">
      <dgm:prSet presAssocID="{F13F7E21-5826-4670-BD7B-3E6A67273C8B}" presName="rootComposite" presStyleCnt="0"/>
      <dgm:spPr/>
    </dgm:pt>
    <dgm:pt modelId="{FC90BCF1-4660-4172-B359-CCB49F5BA50E}" type="pres">
      <dgm:prSet presAssocID="{F13F7E21-5826-4670-BD7B-3E6A67273C8B}" presName="rootText" presStyleLbl="node2" presStyleIdx="1" presStyleCnt="4">
        <dgm:presLayoutVars>
          <dgm:chPref val="3"/>
        </dgm:presLayoutVars>
      </dgm:prSet>
      <dgm:spPr/>
    </dgm:pt>
    <dgm:pt modelId="{A02CD023-BDC0-49A6-8EA6-57E1260550A3}" type="pres">
      <dgm:prSet presAssocID="{F13F7E21-5826-4670-BD7B-3E6A67273C8B}" presName="rootConnector" presStyleLbl="node2" presStyleIdx="1" presStyleCnt="4"/>
      <dgm:spPr/>
    </dgm:pt>
    <dgm:pt modelId="{730AD6EB-51C0-497E-BEF6-F93E93ED7B9A}" type="pres">
      <dgm:prSet presAssocID="{F13F7E21-5826-4670-BD7B-3E6A67273C8B}" presName="hierChild4" presStyleCnt="0"/>
      <dgm:spPr/>
    </dgm:pt>
    <dgm:pt modelId="{B03D29F0-7EBE-45F9-93B4-9E1B49FE5650}" type="pres">
      <dgm:prSet presAssocID="{F13F7E21-5826-4670-BD7B-3E6A67273C8B}" presName="hierChild5" presStyleCnt="0"/>
      <dgm:spPr/>
    </dgm:pt>
    <dgm:pt modelId="{2068263E-C50A-4A9F-A2EC-0AE102A4D018}" type="pres">
      <dgm:prSet presAssocID="{998E7661-68D1-48E6-84ED-C3817BD405C5}" presName="hierChild3" presStyleCnt="0"/>
      <dgm:spPr/>
    </dgm:pt>
    <dgm:pt modelId="{575F74AB-026A-4DB5-B371-17C68FF6A7F3}" type="pres">
      <dgm:prSet presAssocID="{8A3EBCB3-E0C9-4685-864F-35342F0D4642}" presName="hierRoot1" presStyleCnt="0">
        <dgm:presLayoutVars>
          <dgm:hierBranch val="init"/>
        </dgm:presLayoutVars>
      </dgm:prSet>
      <dgm:spPr/>
    </dgm:pt>
    <dgm:pt modelId="{9AB50B7C-43B6-47D2-AE8D-D6CE142E354D}" type="pres">
      <dgm:prSet presAssocID="{8A3EBCB3-E0C9-4685-864F-35342F0D4642}" presName="rootComposite1" presStyleCnt="0"/>
      <dgm:spPr/>
    </dgm:pt>
    <dgm:pt modelId="{C8AF0BCE-7C89-4DF3-92A3-12D569E800C9}" type="pres">
      <dgm:prSet presAssocID="{8A3EBCB3-E0C9-4685-864F-35342F0D4642}" presName="rootText1" presStyleLbl="node0" presStyleIdx="1" presStyleCnt="2">
        <dgm:presLayoutVars>
          <dgm:chPref val="3"/>
        </dgm:presLayoutVars>
      </dgm:prSet>
      <dgm:spPr/>
    </dgm:pt>
    <dgm:pt modelId="{AD446BB3-CC58-4408-8CD8-7218C80E05AB}" type="pres">
      <dgm:prSet presAssocID="{8A3EBCB3-E0C9-4685-864F-35342F0D4642}" presName="rootConnector1" presStyleLbl="node1" presStyleIdx="0" presStyleCnt="0"/>
      <dgm:spPr/>
    </dgm:pt>
    <dgm:pt modelId="{1B343641-08C9-40B9-9D8C-B2499B05C932}" type="pres">
      <dgm:prSet presAssocID="{8A3EBCB3-E0C9-4685-864F-35342F0D4642}" presName="hierChild2" presStyleCnt="0"/>
      <dgm:spPr/>
    </dgm:pt>
    <dgm:pt modelId="{F6B63C0C-AFAC-4AB6-A318-2FC362C4297E}" type="pres">
      <dgm:prSet presAssocID="{DF6B474F-70A6-4AE1-8A26-2EB63C816460}" presName="Name37" presStyleLbl="parChTrans1D2" presStyleIdx="2" presStyleCnt="4"/>
      <dgm:spPr/>
    </dgm:pt>
    <dgm:pt modelId="{10AD4646-9890-4CE5-BFA6-1EAE237D3BC5}" type="pres">
      <dgm:prSet presAssocID="{24105862-781E-4D25-84A4-74D0AB8A3314}" presName="hierRoot2" presStyleCnt="0">
        <dgm:presLayoutVars>
          <dgm:hierBranch val="init"/>
        </dgm:presLayoutVars>
      </dgm:prSet>
      <dgm:spPr/>
    </dgm:pt>
    <dgm:pt modelId="{1B2A0E7A-9A4E-4B8F-AB04-4F668FAE2498}" type="pres">
      <dgm:prSet presAssocID="{24105862-781E-4D25-84A4-74D0AB8A3314}" presName="rootComposite" presStyleCnt="0"/>
      <dgm:spPr/>
    </dgm:pt>
    <dgm:pt modelId="{773C6DCF-30B6-4388-B50B-4AFC6C30773C}" type="pres">
      <dgm:prSet presAssocID="{24105862-781E-4D25-84A4-74D0AB8A3314}" presName="rootText" presStyleLbl="node2" presStyleIdx="2" presStyleCnt="4">
        <dgm:presLayoutVars>
          <dgm:chPref val="3"/>
        </dgm:presLayoutVars>
      </dgm:prSet>
      <dgm:spPr/>
    </dgm:pt>
    <dgm:pt modelId="{71EF2406-30D2-463A-AFA4-1D481E3A47EC}" type="pres">
      <dgm:prSet presAssocID="{24105862-781E-4D25-84A4-74D0AB8A3314}" presName="rootConnector" presStyleLbl="node2" presStyleIdx="2" presStyleCnt="4"/>
      <dgm:spPr/>
    </dgm:pt>
    <dgm:pt modelId="{ADE23904-903A-4DA6-8D13-2CE5B55DF4AF}" type="pres">
      <dgm:prSet presAssocID="{24105862-781E-4D25-84A4-74D0AB8A3314}" presName="hierChild4" presStyleCnt="0"/>
      <dgm:spPr/>
    </dgm:pt>
    <dgm:pt modelId="{FB18B6D1-A080-4C75-96E6-A294E13C6F7C}" type="pres">
      <dgm:prSet presAssocID="{24105862-781E-4D25-84A4-74D0AB8A3314}" presName="hierChild5" presStyleCnt="0"/>
      <dgm:spPr/>
    </dgm:pt>
    <dgm:pt modelId="{887DBB2C-5EDB-4385-93D1-86AEAB4D307E}" type="pres">
      <dgm:prSet presAssocID="{895B7F6F-5DAD-4171-B053-EA8EC4D19102}" presName="Name37" presStyleLbl="parChTrans1D2" presStyleIdx="3" presStyleCnt="4"/>
      <dgm:spPr/>
    </dgm:pt>
    <dgm:pt modelId="{23597C94-8A39-41ED-AC89-80AF165FD493}" type="pres">
      <dgm:prSet presAssocID="{5A542D13-4271-4B53-9CFA-3CB2E8125E50}" presName="hierRoot2" presStyleCnt="0">
        <dgm:presLayoutVars>
          <dgm:hierBranch val="init"/>
        </dgm:presLayoutVars>
      </dgm:prSet>
      <dgm:spPr/>
    </dgm:pt>
    <dgm:pt modelId="{EDC014CA-1E3D-43B4-A607-0F40FF37D3A5}" type="pres">
      <dgm:prSet presAssocID="{5A542D13-4271-4B53-9CFA-3CB2E8125E50}" presName="rootComposite" presStyleCnt="0"/>
      <dgm:spPr/>
    </dgm:pt>
    <dgm:pt modelId="{4AC150DB-4EC1-4B68-9AB8-169A556A7174}" type="pres">
      <dgm:prSet presAssocID="{5A542D13-4271-4B53-9CFA-3CB2E8125E50}" presName="rootText" presStyleLbl="node2" presStyleIdx="3" presStyleCnt="4">
        <dgm:presLayoutVars>
          <dgm:chPref val="3"/>
        </dgm:presLayoutVars>
      </dgm:prSet>
      <dgm:spPr/>
    </dgm:pt>
    <dgm:pt modelId="{D4E53794-32D2-4000-9DE4-FE5078115FE4}" type="pres">
      <dgm:prSet presAssocID="{5A542D13-4271-4B53-9CFA-3CB2E8125E50}" presName="rootConnector" presStyleLbl="node2" presStyleIdx="3" presStyleCnt="4"/>
      <dgm:spPr/>
    </dgm:pt>
    <dgm:pt modelId="{37B18C1B-3A03-4DC1-A0FD-DB3A1D5E1CFE}" type="pres">
      <dgm:prSet presAssocID="{5A542D13-4271-4B53-9CFA-3CB2E8125E50}" presName="hierChild4" presStyleCnt="0"/>
      <dgm:spPr/>
    </dgm:pt>
    <dgm:pt modelId="{C798673B-EB09-4BD4-92D5-0D94E9CB6AC9}" type="pres">
      <dgm:prSet presAssocID="{5A542D13-4271-4B53-9CFA-3CB2E8125E50}" presName="hierChild5" presStyleCnt="0"/>
      <dgm:spPr/>
    </dgm:pt>
    <dgm:pt modelId="{5DA1E9E2-FD39-42E3-BA92-BCB38A02A2CB}" type="pres">
      <dgm:prSet presAssocID="{8A3EBCB3-E0C9-4685-864F-35342F0D4642}" presName="hierChild3" presStyleCnt="0"/>
      <dgm:spPr/>
    </dgm:pt>
  </dgm:ptLst>
  <dgm:cxnLst>
    <dgm:cxn modelId="{004BBA0A-9B0E-4C08-BA1C-339BD4F4EE0B}" type="presOf" srcId="{8A3EBCB3-E0C9-4685-864F-35342F0D4642}" destId="{C8AF0BCE-7C89-4DF3-92A3-12D569E800C9}" srcOrd="0" destOrd="0" presId="urn:microsoft.com/office/officeart/2005/8/layout/orgChart1"/>
    <dgm:cxn modelId="{3826DD0F-4487-4E12-9779-E333B9882E69}" type="presOf" srcId="{998E7661-68D1-48E6-84ED-C3817BD405C5}" destId="{B57FBB29-3DF2-4476-A345-2E5CC0449616}" srcOrd="1" destOrd="0" presId="urn:microsoft.com/office/officeart/2005/8/layout/orgChart1"/>
    <dgm:cxn modelId="{7BA56625-5D79-46C3-9946-3D5A6C81F29F}" type="presOf" srcId="{8516FE98-7BD6-4708-BD5F-5790506617E9}" destId="{1CF3444A-CCDF-4EA6-ACEC-1D9FF6A8A7FB}" srcOrd="1" destOrd="0" presId="urn:microsoft.com/office/officeart/2005/8/layout/orgChart1"/>
    <dgm:cxn modelId="{4D26052A-43FD-4377-9F9A-528CBFF5E58B}" type="presOf" srcId="{4FF3DDF5-20C9-43C5-91D3-181B163D7E43}" destId="{DC7A5092-810F-4D37-8732-6581CEF4A231}" srcOrd="0" destOrd="0" presId="urn:microsoft.com/office/officeart/2005/8/layout/orgChart1"/>
    <dgm:cxn modelId="{D623AB2C-81B9-4289-BC19-859F647371B8}" srcId="{998E7661-68D1-48E6-84ED-C3817BD405C5}" destId="{8516FE98-7BD6-4708-BD5F-5790506617E9}" srcOrd="0" destOrd="0" parTransId="{698F5044-DE9B-451E-9E6D-5D44DE2D9D1F}" sibTransId="{22FAE84B-0D8B-48C1-85EA-528488226273}"/>
    <dgm:cxn modelId="{D2C2CE5C-3212-49CE-962E-7D7D84214E26}" srcId="{8A3EBCB3-E0C9-4685-864F-35342F0D4642}" destId="{5A542D13-4271-4B53-9CFA-3CB2E8125E50}" srcOrd="1" destOrd="0" parTransId="{895B7F6F-5DAD-4171-B053-EA8EC4D19102}" sibTransId="{FABBF10E-5C33-4BD2-ADA8-62DE1E59E34F}"/>
    <dgm:cxn modelId="{BA45AB41-E960-44F3-958A-90DFAD19464A}" type="presOf" srcId="{895B7F6F-5DAD-4171-B053-EA8EC4D19102}" destId="{887DBB2C-5EDB-4385-93D1-86AEAB4D307E}" srcOrd="0" destOrd="0" presId="urn:microsoft.com/office/officeart/2005/8/layout/orgChart1"/>
    <dgm:cxn modelId="{CD653962-7EFA-4FEF-A222-394F181853CB}" type="presOf" srcId="{8516FE98-7BD6-4708-BD5F-5790506617E9}" destId="{3E29CAAE-1D9C-473B-A6C5-4F88221A93EE}" srcOrd="0" destOrd="0" presId="urn:microsoft.com/office/officeart/2005/8/layout/orgChart1"/>
    <dgm:cxn modelId="{5F7BD343-97C4-4B06-AFFD-7B4F03326581}" srcId="{76CAB66F-ECE1-4FDE-BEE9-7F6A73E2CD39}" destId="{8A3EBCB3-E0C9-4685-864F-35342F0D4642}" srcOrd="1" destOrd="0" parTransId="{4A65E8F6-6B7A-44EA-B323-214D8EC0BA9F}" sibTransId="{AE38FF31-BD6F-4AA8-ACAA-E4C7CB2C9A02}"/>
    <dgm:cxn modelId="{9BE6A268-2241-42B8-AF82-BD6418420C1A}" srcId="{998E7661-68D1-48E6-84ED-C3817BD405C5}" destId="{F13F7E21-5826-4670-BD7B-3E6A67273C8B}" srcOrd="1" destOrd="0" parTransId="{4FF3DDF5-20C9-43C5-91D3-181B163D7E43}" sibTransId="{B2255CAD-1B88-4804-9E0B-BAC849E8618F}"/>
    <dgm:cxn modelId="{74F2C055-E8E0-4190-848D-41F6EC3519BB}" type="presOf" srcId="{5A542D13-4271-4B53-9CFA-3CB2E8125E50}" destId="{4AC150DB-4EC1-4B68-9AB8-169A556A7174}" srcOrd="0" destOrd="0" presId="urn:microsoft.com/office/officeart/2005/8/layout/orgChart1"/>
    <dgm:cxn modelId="{64528C81-4F17-4645-9E66-0BD5EAB68222}" type="presOf" srcId="{24105862-781E-4D25-84A4-74D0AB8A3314}" destId="{71EF2406-30D2-463A-AFA4-1D481E3A47EC}" srcOrd="1" destOrd="0" presId="urn:microsoft.com/office/officeart/2005/8/layout/orgChart1"/>
    <dgm:cxn modelId="{CCF26395-B049-4212-8C11-1BE6FD576B28}" type="presOf" srcId="{998E7661-68D1-48E6-84ED-C3817BD405C5}" destId="{AB6413B9-80F8-4020-8560-5EB498373371}" srcOrd="0" destOrd="0" presId="urn:microsoft.com/office/officeart/2005/8/layout/orgChart1"/>
    <dgm:cxn modelId="{83A038A1-B213-40BE-95B1-764147E5AA66}" type="presOf" srcId="{5A542D13-4271-4B53-9CFA-3CB2E8125E50}" destId="{D4E53794-32D2-4000-9DE4-FE5078115FE4}" srcOrd="1" destOrd="0" presId="urn:microsoft.com/office/officeart/2005/8/layout/orgChart1"/>
    <dgm:cxn modelId="{11FE36C8-92B4-43D9-A6AC-32E78C67177C}" type="presOf" srcId="{DF6B474F-70A6-4AE1-8A26-2EB63C816460}" destId="{F6B63C0C-AFAC-4AB6-A318-2FC362C4297E}" srcOrd="0" destOrd="0" presId="urn:microsoft.com/office/officeart/2005/8/layout/orgChart1"/>
    <dgm:cxn modelId="{2DF120CD-3069-4DB2-985C-572A3C837FC0}" type="presOf" srcId="{76CAB66F-ECE1-4FDE-BEE9-7F6A73E2CD39}" destId="{350DDE99-7C81-421E-A45B-E103F06692EF}" srcOrd="0" destOrd="0" presId="urn:microsoft.com/office/officeart/2005/8/layout/orgChart1"/>
    <dgm:cxn modelId="{8D2537D1-6471-4566-AACD-6068155FF8C3}" type="presOf" srcId="{698F5044-DE9B-451E-9E6D-5D44DE2D9D1F}" destId="{BB90E4ED-4532-46EB-9FC7-8FF6BE9674E1}" srcOrd="0" destOrd="0" presId="urn:microsoft.com/office/officeart/2005/8/layout/orgChart1"/>
    <dgm:cxn modelId="{21672CD3-FA67-4D60-881F-AAE4B8C15498}" srcId="{76CAB66F-ECE1-4FDE-BEE9-7F6A73E2CD39}" destId="{998E7661-68D1-48E6-84ED-C3817BD405C5}" srcOrd="0" destOrd="0" parTransId="{FF251A9B-2077-49B3-AFC9-642B88F4E7AE}" sibTransId="{0458331A-98ED-462F-9A78-3E17B1ACDB6C}"/>
    <dgm:cxn modelId="{40E0E2DF-8476-4401-B3B7-2A6F402EB527}" type="presOf" srcId="{24105862-781E-4D25-84A4-74D0AB8A3314}" destId="{773C6DCF-30B6-4388-B50B-4AFC6C30773C}" srcOrd="0" destOrd="0" presId="urn:microsoft.com/office/officeart/2005/8/layout/orgChart1"/>
    <dgm:cxn modelId="{F32738E3-8B6F-4CCE-8279-1C1C4D4FF145}" type="presOf" srcId="{F13F7E21-5826-4670-BD7B-3E6A67273C8B}" destId="{FC90BCF1-4660-4172-B359-CCB49F5BA50E}" srcOrd="0" destOrd="0" presId="urn:microsoft.com/office/officeart/2005/8/layout/orgChart1"/>
    <dgm:cxn modelId="{BE5B5CE7-F642-4809-A537-2EB6B0D6A3F8}" type="presOf" srcId="{F13F7E21-5826-4670-BD7B-3E6A67273C8B}" destId="{A02CD023-BDC0-49A6-8EA6-57E1260550A3}" srcOrd="1" destOrd="0" presId="urn:microsoft.com/office/officeart/2005/8/layout/orgChart1"/>
    <dgm:cxn modelId="{F38D38F5-B312-4DEA-94C9-9EB8DE729ABF}" srcId="{8A3EBCB3-E0C9-4685-864F-35342F0D4642}" destId="{24105862-781E-4D25-84A4-74D0AB8A3314}" srcOrd="0" destOrd="0" parTransId="{DF6B474F-70A6-4AE1-8A26-2EB63C816460}" sibTransId="{66340C5A-46FA-4090-8774-2CB34B6616A2}"/>
    <dgm:cxn modelId="{E40513FF-548D-41AD-AA16-FD354874A702}" type="presOf" srcId="{8A3EBCB3-E0C9-4685-864F-35342F0D4642}" destId="{AD446BB3-CC58-4408-8CD8-7218C80E05AB}" srcOrd="1" destOrd="0" presId="urn:microsoft.com/office/officeart/2005/8/layout/orgChart1"/>
    <dgm:cxn modelId="{3912774F-3A62-4A6C-878B-6F6DF16F8209}" type="presParOf" srcId="{350DDE99-7C81-421E-A45B-E103F06692EF}" destId="{2EAAEF44-30AB-4CF4-8A13-F2E6B5407A0C}" srcOrd="0" destOrd="0" presId="urn:microsoft.com/office/officeart/2005/8/layout/orgChart1"/>
    <dgm:cxn modelId="{41E86E20-A1B8-44CE-97BA-AB9905C99769}" type="presParOf" srcId="{2EAAEF44-30AB-4CF4-8A13-F2E6B5407A0C}" destId="{255488A8-E365-4635-824C-1FE884D73529}" srcOrd="0" destOrd="0" presId="urn:microsoft.com/office/officeart/2005/8/layout/orgChart1"/>
    <dgm:cxn modelId="{59C19A8F-7F79-434F-8BAE-00D5E3E9FF70}" type="presParOf" srcId="{255488A8-E365-4635-824C-1FE884D73529}" destId="{AB6413B9-80F8-4020-8560-5EB498373371}" srcOrd="0" destOrd="0" presId="urn:microsoft.com/office/officeart/2005/8/layout/orgChart1"/>
    <dgm:cxn modelId="{D512D180-3EAA-43A3-8E77-DAB6EBC50775}" type="presParOf" srcId="{255488A8-E365-4635-824C-1FE884D73529}" destId="{B57FBB29-3DF2-4476-A345-2E5CC0449616}" srcOrd="1" destOrd="0" presId="urn:microsoft.com/office/officeart/2005/8/layout/orgChart1"/>
    <dgm:cxn modelId="{8AE636EC-DFDE-4C14-9F8B-9C679D0AC093}" type="presParOf" srcId="{2EAAEF44-30AB-4CF4-8A13-F2E6B5407A0C}" destId="{003000F9-5924-44B2-A54B-817E5C2E3DB7}" srcOrd="1" destOrd="0" presId="urn:microsoft.com/office/officeart/2005/8/layout/orgChart1"/>
    <dgm:cxn modelId="{238C1A57-C04A-43CE-9858-D2BF70F40D47}" type="presParOf" srcId="{003000F9-5924-44B2-A54B-817E5C2E3DB7}" destId="{BB90E4ED-4532-46EB-9FC7-8FF6BE9674E1}" srcOrd="0" destOrd="0" presId="urn:microsoft.com/office/officeart/2005/8/layout/orgChart1"/>
    <dgm:cxn modelId="{2C3C48A4-F1E1-4B99-9313-F30887064692}" type="presParOf" srcId="{003000F9-5924-44B2-A54B-817E5C2E3DB7}" destId="{731B9962-6E7F-484B-8F2F-655471CF70F0}" srcOrd="1" destOrd="0" presId="urn:microsoft.com/office/officeart/2005/8/layout/orgChart1"/>
    <dgm:cxn modelId="{0A66ADA4-8894-4C52-B0C3-86A61B9F2B82}" type="presParOf" srcId="{731B9962-6E7F-484B-8F2F-655471CF70F0}" destId="{D5CD5A4C-7F4B-45A1-A314-C1CA06E7F8C0}" srcOrd="0" destOrd="0" presId="urn:microsoft.com/office/officeart/2005/8/layout/orgChart1"/>
    <dgm:cxn modelId="{88CE4930-2BA4-47F7-8CA0-BDB1569379F2}" type="presParOf" srcId="{D5CD5A4C-7F4B-45A1-A314-C1CA06E7F8C0}" destId="{3E29CAAE-1D9C-473B-A6C5-4F88221A93EE}" srcOrd="0" destOrd="0" presId="urn:microsoft.com/office/officeart/2005/8/layout/orgChart1"/>
    <dgm:cxn modelId="{DFBCFACB-D2D5-4C67-B8B2-55A674F10023}" type="presParOf" srcId="{D5CD5A4C-7F4B-45A1-A314-C1CA06E7F8C0}" destId="{1CF3444A-CCDF-4EA6-ACEC-1D9FF6A8A7FB}" srcOrd="1" destOrd="0" presId="urn:microsoft.com/office/officeart/2005/8/layout/orgChart1"/>
    <dgm:cxn modelId="{DBB301B8-A146-4393-976B-756CCB2587DE}" type="presParOf" srcId="{731B9962-6E7F-484B-8F2F-655471CF70F0}" destId="{0910EF77-AA30-4416-A1DE-C61B085D5077}" srcOrd="1" destOrd="0" presId="urn:microsoft.com/office/officeart/2005/8/layout/orgChart1"/>
    <dgm:cxn modelId="{E4CD88FF-93D8-41FA-B642-E3B08D85A48D}" type="presParOf" srcId="{731B9962-6E7F-484B-8F2F-655471CF70F0}" destId="{AE832AF7-DE89-4CD6-B6A3-5701027F4B2F}" srcOrd="2" destOrd="0" presId="urn:microsoft.com/office/officeart/2005/8/layout/orgChart1"/>
    <dgm:cxn modelId="{34AD367F-E8DE-4181-9D57-5B3EF4298B72}" type="presParOf" srcId="{003000F9-5924-44B2-A54B-817E5C2E3DB7}" destId="{DC7A5092-810F-4D37-8732-6581CEF4A231}" srcOrd="2" destOrd="0" presId="urn:microsoft.com/office/officeart/2005/8/layout/orgChart1"/>
    <dgm:cxn modelId="{61C342E5-5732-48FD-A497-9735F8DED973}" type="presParOf" srcId="{003000F9-5924-44B2-A54B-817E5C2E3DB7}" destId="{9B804DE7-258E-4A6C-BB7D-70ACAAB38F17}" srcOrd="3" destOrd="0" presId="urn:microsoft.com/office/officeart/2005/8/layout/orgChart1"/>
    <dgm:cxn modelId="{1B9BEB5B-3349-4752-8F13-3404738E1EBA}" type="presParOf" srcId="{9B804DE7-258E-4A6C-BB7D-70ACAAB38F17}" destId="{0BB78E60-2ADA-4BC5-990B-B9D5E21DAC65}" srcOrd="0" destOrd="0" presId="urn:microsoft.com/office/officeart/2005/8/layout/orgChart1"/>
    <dgm:cxn modelId="{4B1CB3E0-2A7A-43DA-9D64-0368E1C9DAB8}" type="presParOf" srcId="{0BB78E60-2ADA-4BC5-990B-B9D5E21DAC65}" destId="{FC90BCF1-4660-4172-B359-CCB49F5BA50E}" srcOrd="0" destOrd="0" presId="urn:microsoft.com/office/officeart/2005/8/layout/orgChart1"/>
    <dgm:cxn modelId="{45CBD0E7-CA07-449F-9EA1-D60F1875E095}" type="presParOf" srcId="{0BB78E60-2ADA-4BC5-990B-B9D5E21DAC65}" destId="{A02CD023-BDC0-49A6-8EA6-57E1260550A3}" srcOrd="1" destOrd="0" presId="urn:microsoft.com/office/officeart/2005/8/layout/orgChart1"/>
    <dgm:cxn modelId="{66D31075-9BBB-4409-A495-F66AA0702E33}" type="presParOf" srcId="{9B804DE7-258E-4A6C-BB7D-70ACAAB38F17}" destId="{730AD6EB-51C0-497E-BEF6-F93E93ED7B9A}" srcOrd="1" destOrd="0" presId="urn:microsoft.com/office/officeart/2005/8/layout/orgChart1"/>
    <dgm:cxn modelId="{C4765050-2F19-4A83-A5E0-4696A62BAB29}" type="presParOf" srcId="{9B804DE7-258E-4A6C-BB7D-70ACAAB38F17}" destId="{B03D29F0-7EBE-45F9-93B4-9E1B49FE5650}" srcOrd="2" destOrd="0" presId="urn:microsoft.com/office/officeart/2005/8/layout/orgChart1"/>
    <dgm:cxn modelId="{0A7AD473-4A54-425D-A59E-BD80A72FFDAB}" type="presParOf" srcId="{2EAAEF44-30AB-4CF4-8A13-F2E6B5407A0C}" destId="{2068263E-C50A-4A9F-A2EC-0AE102A4D018}" srcOrd="2" destOrd="0" presId="urn:microsoft.com/office/officeart/2005/8/layout/orgChart1"/>
    <dgm:cxn modelId="{79C21308-0ED6-4F0F-BDF1-0B6EB1B59080}" type="presParOf" srcId="{350DDE99-7C81-421E-A45B-E103F06692EF}" destId="{575F74AB-026A-4DB5-B371-17C68FF6A7F3}" srcOrd="1" destOrd="0" presId="urn:microsoft.com/office/officeart/2005/8/layout/orgChart1"/>
    <dgm:cxn modelId="{203DD3F2-D5D8-49C0-9E35-2D2EB512F899}" type="presParOf" srcId="{575F74AB-026A-4DB5-B371-17C68FF6A7F3}" destId="{9AB50B7C-43B6-47D2-AE8D-D6CE142E354D}" srcOrd="0" destOrd="0" presId="urn:microsoft.com/office/officeart/2005/8/layout/orgChart1"/>
    <dgm:cxn modelId="{A30F6812-F586-41EB-AF82-AD1348E61584}" type="presParOf" srcId="{9AB50B7C-43B6-47D2-AE8D-D6CE142E354D}" destId="{C8AF0BCE-7C89-4DF3-92A3-12D569E800C9}" srcOrd="0" destOrd="0" presId="urn:microsoft.com/office/officeart/2005/8/layout/orgChart1"/>
    <dgm:cxn modelId="{DF28D168-8C7A-42AC-BEB9-458D5324AAB6}" type="presParOf" srcId="{9AB50B7C-43B6-47D2-AE8D-D6CE142E354D}" destId="{AD446BB3-CC58-4408-8CD8-7218C80E05AB}" srcOrd="1" destOrd="0" presId="urn:microsoft.com/office/officeart/2005/8/layout/orgChart1"/>
    <dgm:cxn modelId="{E7E5B99A-2D49-4AB3-85A6-137266E7A57B}" type="presParOf" srcId="{575F74AB-026A-4DB5-B371-17C68FF6A7F3}" destId="{1B343641-08C9-40B9-9D8C-B2499B05C932}" srcOrd="1" destOrd="0" presId="urn:microsoft.com/office/officeart/2005/8/layout/orgChart1"/>
    <dgm:cxn modelId="{2AF4EA7E-E2E5-436B-A728-E20EFAAF615E}" type="presParOf" srcId="{1B343641-08C9-40B9-9D8C-B2499B05C932}" destId="{F6B63C0C-AFAC-4AB6-A318-2FC362C4297E}" srcOrd="0" destOrd="0" presId="urn:microsoft.com/office/officeart/2005/8/layout/orgChart1"/>
    <dgm:cxn modelId="{B2CFAC45-6ECE-47D9-97BD-9D8FF798BE0E}" type="presParOf" srcId="{1B343641-08C9-40B9-9D8C-B2499B05C932}" destId="{10AD4646-9890-4CE5-BFA6-1EAE237D3BC5}" srcOrd="1" destOrd="0" presId="urn:microsoft.com/office/officeart/2005/8/layout/orgChart1"/>
    <dgm:cxn modelId="{E6182E67-28E3-45A4-84A8-FAD66C083CEF}" type="presParOf" srcId="{10AD4646-9890-4CE5-BFA6-1EAE237D3BC5}" destId="{1B2A0E7A-9A4E-4B8F-AB04-4F668FAE2498}" srcOrd="0" destOrd="0" presId="urn:microsoft.com/office/officeart/2005/8/layout/orgChart1"/>
    <dgm:cxn modelId="{1D48F85F-DEF8-468C-9846-57E10F34AADA}" type="presParOf" srcId="{1B2A0E7A-9A4E-4B8F-AB04-4F668FAE2498}" destId="{773C6DCF-30B6-4388-B50B-4AFC6C30773C}" srcOrd="0" destOrd="0" presId="urn:microsoft.com/office/officeart/2005/8/layout/orgChart1"/>
    <dgm:cxn modelId="{7C3E02A1-6FFE-4A70-B720-55B7A4C1937A}" type="presParOf" srcId="{1B2A0E7A-9A4E-4B8F-AB04-4F668FAE2498}" destId="{71EF2406-30D2-463A-AFA4-1D481E3A47EC}" srcOrd="1" destOrd="0" presId="urn:microsoft.com/office/officeart/2005/8/layout/orgChart1"/>
    <dgm:cxn modelId="{A865A873-F6E1-4146-A5FD-6CF233B53B42}" type="presParOf" srcId="{10AD4646-9890-4CE5-BFA6-1EAE237D3BC5}" destId="{ADE23904-903A-4DA6-8D13-2CE5B55DF4AF}" srcOrd="1" destOrd="0" presId="urn:microsoft.com/office/officeart/2005/8/layout/orgChart1"/>
    <dgm:cxn modelId="{8662635D-C987-4829-84E8-F1D02D72BA64}" type="presParOf" srcId="{10AD4646-9890-4CE5-BFA6-1EAE237D3BC5}" destId="{FB18B6D1-A080-4C75-96E6-A294E13C6F7C}" srcOrd="2" destOrd="0" presId="urn:microsoft.com/office/officeart/2005/8/layout/orgChart1"/>
    <dgm:cxn modelId="{DF5A7042-C1CF-49DF-82D4-A684A9EB1250}" type="presParOf" srcId="{1B343641-08C9-40B9-9D8C-B2499B05C932}" destId="{887DBB2C-5EDB-4385-93D1-86AEAB4D307E}" srcOrd="2" destOrd="0" presId="urn:microsoft.com/office/officeart/2005/8/layout/orgChart1"/>
    <dgm:cxn modelId="{4433257E-27D6-40A2-A5B4-5552592DC00E}" type="presParOf" srcId="{1B343641-08C9-40B9-9D8C-B2499B05C932}" destId="{23597C94-8A39-41ED-AC89-80AF165FD493}" srcOrd="3" destOrd="0" presId="urn:microsoft.com/office/officeart/2005/8/layout/orgChart1"/>
    <dgm:cxn modelId="{929EC34F-3363-4839-BC7F-F9200DE0C1CD}" type="presParOf" srcId="{23597C94-8A39-41ED-AC89-80AF165FD493}" destId="{EDC014CA-1E3D-43B4-A607-0F40FF37D3A5}" srcOrd="0" destOrd="0" presId="urn:microsoft.com/office/officeart/2005/8/layout/orgChart1"/>
    <dgm:cxn modelId="{C1D8154B-DF84-45F2-9503-2A71F14DA1EB}" type="presParOf" srcId="{EDC014CA-1E3D-43B4-A607-0F40FF37D3A5}" destId="{4AC150DB-4EC1-4B68-9AB8-169A556A7174}" srcOrd="0" destOrd="0" presId="urn:microsoft.com/office/officeart/2005/8/layout/orgChart1"/>
    <dgm:cxn modelId="{09E07960-6521-4449-9489-4F531485AC3A}" type="presParOf" srcId="{EDC014CA-1E3D-43B4-A607-0F40FF37D3A5}" destId="{D4E53794-32D2-4000-9DE4-FE5078115FE4}" srcOrd="1" destOrd="0" presId="urn:microsoft.com/office/officeart/2005/8/layout/orgChart1"/>
    <dgm:cxn modelId="{C48DAFF2-A65F-4783-A600-D5EDE2959C27}" type="presParOf" srcId="{23597C94-8A39-41ED-AC89-80AF165FD493}" destId="{37B18C1B-3A03-4DC1-A0FD-DB3A1D5E1CFE}" srcOrd="1" destOrd="0" presId="urn:microsoft.com/office/officeart/2005/8/layout/orgChart1"/>
    <dgm:cxn modelId="{67AA7608-D5EA-46DB-85C2-D8DB0DF6F7C7}" type="presParOf" srcId="{23597C94-8A39-41ED-AC89-80AF165FD493}" destId="{C798673B-EB09-4BD4-92D5-0D94E9CB6AC9}" srcOrd="2" destOrd="0" presId="urn:microsoft.com/office/officeart/2005/8/layout/orgChart1"/>
    <dgm:cxn modelId="{6A7193C9-4FDF-401F-A1AF-C2E9B73AC346}" type="presParOf" srcId="{575F74AB-026A-4DB5-B371-17C68FF6A7F3}" destId="{5DA1E9E2-FD39-42E3-BA92-BCB38A02A2C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6CAB66F-ECE1-4FDE-BEE9-7F6A73E2CD39}"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98E7661-68D1-48E6-84ED-C3817BD405C5}">
      <dgm:prSet phldrT="[Text]"/>
      <dgm:spPr/>
      <dgm:t>
        <a:bodyPr/>
        <a:lstStyle/>
        <a:p>
          <a:r>
            <a:rPr lang="en-US" dirty="0"/>
            <a:t>Jesus</a:t>
          </a:r>
        </a:p>
      </dgm:t>
    </dgm:pt>
    <dgm:pt modelId="{FF251A9B-2077-49B3-AFC9-642B88F4E7AE}" type="parTrans" cxnId="{21672CD3-FA67-4D60-881F-AAE4B8C15498}">
      <dgm:prSet/>
      <dgm:spPr/>
      <dgm:t>
        <a:bodyPr/>
        <a:lstStyle/>
        <a:p>
          <a:endParaRPr lang="en-US"/>
        </a:p>
      </dgm:t>
    </dgm:pt>
    <dgm:pt modelId="{0458331A-98ED-462F-9A78-3E17B1ACDB6C}" type="sibTrans" cxnId="{21672CD3-FA67-4D60-881F-AAE4B8C15498}">
      <dgm:prSet/>
      <dgm:spPr/>
      <dgm:t>
        <a:bodyPr/>
        <a:lstStyle/>
        <a:p>
          <a:endParaRPr lang="en-US"/>
        </a:p>
      </dgm:t>
    </dgm:pt>
    <dgm:pt modelId="{8516FE98-7BD6-4708-BD5F-5790506617E9}">
      <dgm:prSet phldrT="[Text]"/>
      <dgm:spPr/>
      <dgm:t>
        <a:bodyPr/>
        <a:lstStyle/>
        <a:p>
          <a:r>
            <a:rPr lang="en-US" dirty="0"/>
            <a:t>Member 1</a:t>
          </a:r>
        </a:p>
      </dgm:t>
    </dgm:pt>
    <dgm:pt modelId="{698F5044-DE9B-451E-9E6D-5D44DE2D9D1F}" type="parTrans" cxnId="{D623AB2C-81B9-4289-BC19-859F647371B8}">
      <dgm:prSet/>
      <dgm:spPr/>
      <dgm:t>
        <a:bodyPr/>
        <a:lstStyle/>
        <a:p>
          <a:endParaRPr lang="en-US"/>
        </a:p>
      </dgm:t>
    </dgm:pt>
    <dgm:pt modelId="{22FAE84B-0D8B-48C1-85EA-528488226273}" type="sibTrans" cxnId="{D623AB2C-81B9-4289-BC19-859F647371B8}">
      <dgm:prSet/>
      <dgm:spPr/>
      <dgm:t>
        <a:bodyPr/>
        <a:lstStyle/>
        <a:p>
          <a:endParaRPr lang="en-US"/>
        </a:p>
      </dgm:t>
    </dgm:pt>
    <dgm:pt modelId="{F13F7E21-5826-4670-BD7B-3E6A67273C8B}">
      <dgm:prSet phldrT="[Text]"/>
      <dgm:spPr/>
      <dgm:t>
        <a:bodyPr/>
        <a:lstStyle/>
        <a:p>
          <a:r>
            <a:rPr lang="en-US" dirty="0"/>
            <a:t>Member 2</a:t>
          </a:r>
        </a:p>
      </dgm:t>
    </dgm:pt>
    <dgm:pt modelId="{4FF3DDF5-20C9-43C5-91D3-181B163D7E43}" type="parTrans" cxnId="{9BE6A268-2241-42B8-AF82-BD6418420C1A}">
      <dgm:prSet/>
      <dgm:spPr/>
      <dgm:t>
        <a:bodyPr/>
        <a:lstStyle/>
        <a:p>
          <a:endParaRPr lang="en-US"/>
        </a:p>
      </dgm:t>
    </dgm:pt>
    <dgm:pt modelId="{B2255CAD-1B88-4804-9E0B-BAC849E8618F}" type="sibTrans" cxnId="{9BE6A268-2241-42B8-AF82-BD6418420C1A}">
      <dgm:prSet/>
      <dgm:spPr/>
      <dgm:t>
        <a:bodyPr/>
        <a:lstStyle/>
        <a:p>
          <a:endParaRPr lang="en-US"/>
        </a:p>
      </dgm:t>
    </dgm:pt>
    <dgm:pt modelId="{24105862-781E-4D25-84A4-74D0AB8A3314}">
      <dgm:prSet phldrT="[Text]"/>
      <dgm:spPr/>
      <dgm:t>
        <a:bodyPr/>
        <a:lstStyle/>
        <a:p>
          <a:r>
            <a:rPr lang="en-US" dirty="0"/>
            <a:t>Member 3</a:t>
          </a:r>
        </a:p>
      </dgm:t>
    </dgm:pt>
    <dgm:pt modelId="{DF6B474F-70A6-4AE1-8A26-2EB63C816460}" type="parTrans" cxnId="{F38D38F5-B312-4DEA-94C9-9EB8DE729ABF}">
      <dgm:prSet/>
      <dgm:spPr/>
      <dgm:t>
        <a:bodyPr/>
        <a:lstStyle/>
        <a:p>
          <a:endParaRPr lang="en-US"/>
        </a:p>
      </dgm:t>
    </dgm:pt>
    <dgm:pt modelId="{66340C5A-46FA-4090-8774-2CB34B6616A2}" type="sibTrans" cxnId="{F38D38F5-B312-4DEA-94C9-9EB8DE729ABF}">
      <dgm:prSet/>
      <dgm:spPr/>
      <dgm:t>
        <a:bodyPr/>
        <a:lstStyle/>
        <a:p>
          <a:endParaRPr lang="en-US"/>
        </a:p>
      </dgm:t>
    </dgm:pt>
    <dgm:pt modelId="{5A542D13-4271-4B53-9CFA-3CB2E8125E50}">
      <dgm:prSet phldrT="[Text]"/>
      <dgm:spPr/>
      <dgm:t>
        <a:bodyPr/>
        <a:lstStyle/>
        <a:p>
          <a:r>
            <a:rPr lang="en-US" dirty="0"/>
            <a:t>Member 4</a:t>
          </a:r>
        </a:p>
      </dgm:t>
    </dgm:pt>
    <dgm:pt modelId="{895B7F6F-5DAD-4171-B053-EA8EC4D19102}" type="parTrans" cxnId="{D2C2CE5C-3212-49CE-962E-7D7D84214E26}">
      <dgm:prSet/>
      <dgm:spPr/>
      <dgm:t>
        <a:bodyPr/>
        <a:lstStyle/>
        <a:p>
          <a:endParaRPr lang="en-US"/>
        </a:p>
      </dgm:t>
    </dgm:pt>
    <dgm:pt modelId="{FABBF10E-5C33-4BD2-ADA8-62DE1E59E34F}" type="sibTrans" cxnId="{D2C2CE5C-3212-49CE-962E-7D7D84214E26}">
      <dgm:prSet/>
      <dgm:spPr/>
      <dgm:t>
        <a:bodyPr/>
        <a:lstStyle/>
        <a:p>
          <a:endParaRPr lang="en-US"/>
        </a:p>
      </dgm:t>
    </dgm:pt>
    <dgm:pt modelId="{350DDE99-7C81-421E-A45B-E103F06692EF}" type="pres">
      <dgm:prSet presAssocID="{76CAB66F-ECE1-4FDE-BEE9-7F6A73E2CD39}" presName="hierChild1" presStyleCnt="0">
        <dgm:presLayoutVars>
          <dgm:orgChart val="1"/>
          <dgm:chPref val="1"/>
          <dgm:dir/>
          <dgm:animOne val="branch"/>
          <dgm:animLvl val="lvl"/>
          <dgm:resizeHandles/>
        </dgm:presLayoutVars>
      </dgm:prSet>
      <dgm:spPr/>
    </dgm:pt>
    <dgm:pt modelId="{2EAAEF44-30AB-4CF4-8A13-F2E6B5407A0C}" type="pres">
      <dgm:prSet presAssocID="{998E7661-68D1-48E6-84ED-C3817BD405C5}" presName="hierRoot1" presStyleCnt="0">
        <dgm:presLayoutVars>
          <dgm:hierBranch val="init"/>
        </dgm:presLayoutVars>
      </dgm:prSet>
      <dgm:spPr/>
    </dgm:pt>
    <dgm:pt modelId="{255488A8-E365-4635-824C-1FE884D73529}" type="pres">
      <dgm:prSet presAssocID="{998E7661-68D1-48E6-84ED-C3817BD405C5}" presName="rootComposite1" presStyleCnt="0"/>
      <dgm:spPr/>
    </dgm:pt>
    <dgm:pt modelId="{AB6413B9-80F8-4020-8560-5EB498373371}" type="pres">
      <dgm:prSet presAssocID="{998E7661-68D1-48E6-84ED-C3817BD405C5}" presName="rootText1" presStyleLbl="node0" presStyleIdx="0" presStyleCnt="1">
        <dgm:presLayoutVars>
          <dgm:chPref val="3"/>
        </dgm:presLayoutVars>
      </dgm:prSet>
      <dgm:spPr/>
    </dgm:pt>
    <dgm:pt modelId="{B57FBB29-3DF2-4476-A345-2E5CC0449616}" type="pres">
      <dgm:prSet presAssocID="{998E7661-68D1-48E6-84ED-C3817BD405C5}" presName="rootConnector1" presStyleLbl="node1" presStyleIdx="0" presStyleCnt="0"/>
      <dgm:spPr/>
    </dgm:pt>
    <dgm:pt modelId="{003000F9-5924-44B2-A54B-817E5C2E3DB7}" type="pres">
      <dgm:prSet presAssocID="{998E7661-68D1-48E6-84ED-C3817BD405C5}" presName="hierChild2" presStyleCnt="0"/>
      <dgm:spPr/>
    </dgm:pt>
    <dgm:pt modelId="{BB90E4ED-4532-46EB-9FC7-8FF6BE9674E1}" type="pres">
      <dgm:prSet presAssocID="{698F5044-DE9B-451E-9E6D-5D44DE2D9D1F}" presName="Name37" presStyleLbl="parChTrans1D2" presStyleIdx="0" presStyleCnt="4"/>
      <dgm:spPr/>
    </dgm:pt>
    <dgm:pt modelId="{731B9962-6E7F-484B-8F2F-655471CF70F0}" type="pres">
      <dgm:prSet presAssocID="{8516FE98-7BD6-4708-BD5F-5790506617E9}" presName="hierRoot2" presStyleCnt="0">
        <dgm:presLayoutVars>
          <dgm:hierBranch val="init"/>
        </dgm:presLayoutVars>
      </dgm:prSet>
      <dgm:spPr/>
    </dgm:pt>
    <dgm:pt modelId="{D5CD5A4C-7F4B-45A1-A314-C1CA06E7F8C0}" type="pres">
      <dgm:prSet presAssocID="{8516FE98-7BD6-4708-BD5F-5790506617E9}" presName="rootComposite" presStyleCnt="0"/>
      <dgm:spPr/>
    </dgm:pt>
    <dgm:pt modelId="{3E29CAAE-1D9C-473B-A6C5-4F88221A93EE}" type="pres">
      <dgm:prSet presAssocID="{8516FE98-7BD6-4708-BD5F-5790506617E9}" presName="rootText" presStyleLbl="node2" presStyleIdx="0" presStyleCnt="4">
        <dgm:presLayoutVars>
          <dgm:chPref val="3"/>
        </dgm:presLayoutVars>
      </dgm:prSet>
      <dgm:spPr/>
    </dgm:pt>
    <dgm:pt modelId="{1CF3444A-CCDF-4EA6-ACEC-1D9FF6A8A7FB}" type="pres">
      <dgm:prSet presAssocID="{8516FE98-7BD6-4708-BD5F-5790506617E9}" presName="rootConnector" presStyleLbl="node2" presStyleIdx="0" presStyleCnt="4"/>
      <dgm:spPr/>
    </dgm:pt>
    <dgm:pt modelId="{0910EF77-AA30-4416-A1DE-C61B085D5077}" type="pres">
      <dgm:prSet presAssocID="{8516FE98-7BD6-4708-BD5F-5790506617E9}" presName="hierChild4" presStyleCnt="0"/>
      <dgm:spPr/>
    </dgm:pt>
    <dgm:pt modelId="{AE832AF7-DE89-4CD6-B6A3-5701027F4B2F}" type="pres">
      <dgm:prSet presAssocID="{8516FE98-7BD6-4708-BD5F-5790506617E9}" presName="hierChild5" presStyleCnt="0"/>
      <dgm:spPr/>
    </dgm:pt>
    <dgm:pt modelId="{DC7A5092-810F-4D37-8732-6581CEF4A231}" type="pres">
      <dgm:prSet presAssocID="{4FF3DDF5-20C9-43C5-91D3-181B163D7E43}" presName="Name37" presStyleLbl="parChTrans1D2" presStyleIdx="1" presStyleCnt="4"/>
      <dgm:spPr/>
    </dgm:pt>
    <dgm:pt modelId="{9B804DE7-258E-4A6C-BB7D-70ACAAB38F17}" type="pres">
      <dgm:prSet presAssocID="{F13F7E21-5826-4670-BD7B-3E6A67273C8B}" presName="hierRoot2" presStyleCnt="0">
        <dgm:presLayoutVars>
          <dgm:hierBranch val="init"/>
        </dgm:presLayoutVars>
      </dgm:prSet>
      <dgm:spPr/>
    </dgm:pt>
    <dgm:pt modelId="{0BB78E60-2ADA-4BC5-990B-B9D5E21DAC65}" type="pres">
      <dgm:prSet presAssocID="{F13F7E21-5826-4670-BD7B-3E6A67273C8B}" presName="rootComposite" presStyleCnt="0"/>
      <dgm:spPr/>
    </dgm:pt>
    <dgm:pt modelId="{FC90BCF1-4660-4172-B359-CCB49F5BA50E}" type="pres">
      <dgm:prSet presAssocID="{F13F7E21-5826-4670-BD7B-3E6A67273C8B}" presName="rootText" presStyleLbl="node2" presStyleIdx="1" presStyleCnt="4">
        <dgm:presLayoutVars>
          <dgm:chPref val="3"/>
        </dgm:presLayoutVars>
      </dgm:prSet>
      <dgm:spPr/>
    </dgm:pt>
    <dgm:pt modelId="{A02CD023-BDC0-49A6-8EA6-57E1260550A3}" type="pres">
      <dgm:prSet presAssocID="{F13F7E21-5826-4670-BD7B-3E6A67273C8B}" presName="rootConnector" presStyleLbl="node2" presStyleIdx="1" presStyleCnt="4"/>
      <dgm:spPr/>
    </dgm:pt>
    <dgm:pt modelId="{730AD6EB-51C0-497E-BEF6-F93E93ED7B9A}" type="pres">
      <dgm:prSet presAssocID="{F13F7E21-5826-4670-BD7B-3E6A67273C8B}" presName="hierChild4" presStyleCnt="0"/>
      <dgm:spPr/>
    </dgm:pt>
    <dgm:pt modelId="{B03D29F0-7EBE-45F9-93B4-9E1B49FE5650}" type="pres">
      <dgm:prSet presAssocID="{F13F7E21-5826-4670-BD7B-3E6A67273C8B}" presName="hierChild5" presStyleCnt="0"/>
      <dgm:spPr/>
    </dgm:pt>
    <dgm:pt modelId="{38C07F01-8073-4254-B971-630EEB98F304}" type="pres">
      <dgm:prSet presAssocID="{DF6B474F-70A6-4AE1-8A26-2EB63C816460}" presName="Name37" presStyleLbl="parChTrans1D2" presStyleIdx="2" presStyleCnt="4"/>
      <dgm:spPr/>
    </dgm:pt>
    <dgm:pt modelId="{48741FA2-3333-48F4-B089-632B849D0C99}" type="pres">
      <dgm:prSet presAssocID="{24105862-781E-4D25-84A4-74D0AB8A3314}" presName="hierRoot2" presStyleCnt="0">
        <dgm:presLayoutVars>
          <dgm:hierBranch val="init"/>
        </dgm:presLayoutVars>
      </dgm:prSet>
      <dgm:spPr/>
    </dgm:pt>
    <dgm:pt modelId="{4CF893AB-BD75-4C72-AACE-228FBF09E282}" type="pres">
      <dgm:prSet presAssocID="{24105862-781E-4D25-84A4-74D0AB8A3314}" presName="rootComposite" presStyleCnt="0"/>
      <dgm:spPr/>
    </dgm:pt>
    <dgm:pt modelId="{2C1C849D-6A74-499A-9F4B-CF5DAF810F1A}" type="pres">
      <dgm:prSet presAssocID="{24105862-781E-4D25-84A4-74D0AB8A3314}" presName="rootText" presStyleLbl="node2" presStyleIdx="2" presStyleCnt="4">
        <dgm:presLayoutVars>
          <dgm:chPref val="3"/>
        </dgm:presLayoutVars>
      </dgm:prSet>
      <dgm:spPr/>
    </dgm:pt>
    <dgm:pt modelId="{851B3A56-9EBD-4EF5-8774-00BA8450964F}" type="pres">
      <dgm:prSet presAssocID="{24105862-781E-4D25-84A4-74D0AB8A3314}" presName="rootConnector" presStyleLbl="node2" presStyleIdx="2" presStyleCnt="4"/>
      <dgm:spPr/>
    </dgm:pt>
    <dgm:pt modelId="{F4EBA85A-244D-46E2-8654-BACD36976514}" type="pres">
      <dgm:prSet presAssocID="{24105862-781E-4D25-84A4-74D0AB8A3314}" presName="hierChild4" presStyleCnt="0"/>
      <dgm:spPr/>
    </dgm:pt>
    <dgm:pt modelId="{AD4313DF-93C7-4D79-A3DB-C4B1242499CE}" type="pres">
      <dgm:prSet presAssocID="{24105862-781E-4D25-84A4-74D0AB8A3314}" presName="hierChild5" presStyleCnt="0"/>
      <dgm:spPr/>
    </dgm:pt>
    <dgm:pt modelId="{887DBB2C-5EDB-4385-93D1-86AEAB4D307E}" type="pres">
      <dgm:prSet presAssocID="{895B7F6F-5DAD-4171-B053-EA8EC4D19102}" presName="Name37" presStyleLbl="parChTrans1D2" presStyleIdx="3" presStyleCnt="4"/>
      <dgm:spPr/>
    </dgm:pt>
    <dgm:pt modelId="{23597C94-8A39-41ED-AC89-80AF165FD493}" type="pres">
      <dgm:prSet presAssocID="{5A542D13-4271-4B53-9CFA-3CB2E8125E50}" presName="hierRoot2" presStyleCnt="0">
        <dgm:presLayoutVars>
          <dgm:hierBranch val="init"/>
        </dgm:presLayoutVars>
      </dgm:prSet>
      <dgm:spPr/>
    </dgm:pt>
    <dgm:pt modelId="{EDC014CA-1E3D-43B4-A607-0F40FF37D3A5}" type="pres">
      <dgm:prSet presAssocID="{5A542D13-4271-4B53-9CFA-3CB2E8125E50}" presName="rootComposite" presStyleCnt="0"/>
      <dgm:spPr/>
    </dgm:pt>
    <dgm:pt modelId="{4AC150DB-4EC1-4B68-9AB8-169A556A7174}" type="pres">
      <dgm:prSet presAssocID="{5A542D13-4271-4B53-9CFA-3CB2E8125E50}" presName="rootText" presStyleLbl="node2" presStyleIdx="3" presStyleCnt="4">
        <dgm:presLayoutVars>
          <dgm:chPref val="3"/>
        </dgm:presLayoutVars>
      </dgm:prSet>
      <dgm:spPr/>
    </dgm:pt>
    <dgm:pt modelId="{D4E53794-32D2-4000-9DE4-FE5078115FE4}" type="pres">
      <dgm:prSet presAssocID="{5A542D13-4271-4B53-9CFA-3CB2E8125E50}" presName="rootConnector" presStyleLbl="node2" presStyleIdx="3" presStyleCnt="4"/>
      <dgm:spPr/>
    </dgm:pt>
    <dgm:pt modelId="{37B18C1B-3A03-4DC1-A0FD-DB3A1D5E1CFE}" type="pres">
      <dgm:prSet presAssocID="{5A542D13-4271-4B53-9CFA-3CB2E8125E50}" presName="hierChild4" presStyleCnt="0"/>
      <dgm:spPr/>
    </dgm:pt>
    <dgm:pt modelId="{C798673B-EB09-4BD4-92D5-0D94E9CB6AC9}" type="pres">
      <dgm:prSet presAssocID="{5A542D13-4271-4B53-9CFA-3CB2E8125E50}" presName="hierChild5" presStyleCnt="0"/>
      <dgm:spPr/>
    </dgm:pt>
    <dgm:pt modelId="{2068263E-C50A-4A9F-A2EC-0AE102A4D018}" type="pres">
      <dgm:prSet presAssocID="{998E7661-68D1-48E6-84ED-C3817BD405C5}" presName="hierChild3" presStyleCnt="0"/>
      <dgm:spPr/>
    </dgm:pt>
  </dgm:ptLst>
  <dgm:cxnLst>
    <dgm:cxn modelId="{B6EEF301-C7EF-42A2-808D-5B1F97BDF431}" type="presOf" srcId="{5A542D13-4271-4B53-9CFA-3CB2E8125E50}" destId="{4AC150DB-4EC1-4B68-9AB8-169A556A7174}" srcOrd="0" destOrd="0" presId="urn:microsoft.com/office/officeart/2005/8/layout/orgChart1"/>
    <dgm:cxn modelId="{3826DD0F-4487-4E12-9779-E333B9882E69}" type="presOf" srcId="{998E7661-68D1-48E6-84ED-C3817BD405C5}" destId="{B57FBB29-3DF2-4476-A345-2E5CC0449616}" srcOrd="1" destOrd="0" presId="urn:microsoft.com/office/officeart/2005/8/layout/orgChart1"/>
    <dgm:cxn modelId="{7BA56625-5D79-46C3-9946-3D5A6C81F29F}" type="presOf" srcId="{8516FE98-7BD6-4708-BD5F-5790506617E9}" destId="{1CF3444A-CCDF-4EA6-ACEC-1D9FF6A8A7FB}" srcOrd="1" destOrd="0" presId="urn:microsoft.com/office/officeart/2005/8/layout/orgChart1"/>
    <dgm:cxn modelId="{4D26052A-43FD-4377-9F9A-528CBFF5E58B}" type="presOf" srcId="{4FF3DDF5-20C9-43C5-91D3-181B163D7E43}" destId="{DC7A5092-810F-4D37-8732-6581CEF4A231}" srcOrd="0" destOrd="0" presId="urn:microsoft.com/office/officeart/2005/8/layout/orgChart1"/>
    <dgm:cxn modelId="{D623AB2C-81B9-4289-BC19-859F647371B8}" srcId="{998E7661-68D1-48E6-84ED-C3817BD405C5}" destId="{8516FE98-7BD6-4708-BD5F-5790506617E9}" srcOrd="0" destOrd="0" parTransId="{698F5044-DE9B-451E-9E6D-5D44DE2D9D1F}" sibTransId="{22FAE84B-0D8B-48C1-85EA-528488226273}"/>
    <dgm:cxn modelId="{D2C2CE5C-3212-49CE-962E-7D7D84214E26}" srcId="{998E7661-68D1-48E6-84ED-C3817BD405C5}" destId="{5A542D13-4271-4B53-9CFA-3CB2E8125E50}" srcOrd="3" destOrd="0" parTransId="{895B7F6F-5DAD-4171-B053-EA8EC4D19102}" sibTransId="{FABBF10E-5C33-4BD2-ADA8-62DE1E59E34F}"/>
    <dgm:cxn modelId="{CD653962-7EFA-4FEF-A222-394F181853CB}" type="presOf" srcId="{8516FE98-7BD6-4708-BD5F-5790506617E9}" destId="{3E29CAAE-1D9C-473B-A6C5-4F88221A93EE}" srcOrd="0" destOrd="0" presId="urn:microsoft.com/office/officeart/2005/8/layout/orgChart1"/>
    <dgm:cxn modelId="{C02BDE62-571D-4435-96DA-0FE6C05CBD8E}" type="presOf" srcId="{5A542D13-4271-4B53-9CFA-3CB2E8125E50}" destId="{D4E53794-32D2-4000-9DE4-FE5078115FE4}" srcOrd="1" destOrd="0" presId="urn:microsoft.com/office/officeart/2005/8/layout/orgChart1"/>
    <dgm:cxn modelId="{9BE6A268-2241-42B8-AF82-BD6418420C1A}" srcId="{998E7661-68D1-48E6-84ED-C3817BD405C5}" destId="{F13F7E21-5826-4670-BD7B-3E6A67273C8B}" srcOrd="1" destOrd="0" parTransId="{4FF3DDF5-20C9-43C5-91D3-181B163D7E43}" sibTransId="{B2255CAD-1B88-4804-9E0B-BAC849E8618F}"/>
    <dgm:cxn modelId="{16C03258-38B4-4C6B-AFE5-BD272B773998}" type="presOf" srcId="{24105862-781E-4D25-84A4-74D0AB8A3314}" destId="{2C1C849D-6A74-499A-9F4B-CF5DAF810F1A}" srcOrd="0" destOrd="0" presId="urn:microsoft.com/office/officeart/2005/8/layout/orgChart1"/>
    <dgm:cxn modelId="{4F9E0790-B789-4E0B-A2C7-CB9A943D23B3}" type="presOf" srcId="{895B7F6F-5DAD-4171-B053-EA8EC4D19102}" destId="{887DBB2C-5EDB-4385-93D1-86AEAB4D307E}" srcOrd="0" destOrd="0" presId="urn:microsoft.com/office/officeart/2005/8/layout/orgChart1"/>
    <dgm:cxn modelId="{CCF26395-B049-4212-8C11-1BE6FD576B28}" type="presOf" srcId="{998E7661-68D1-48E6-84ED-C3817BD405C5}" destId="{AB6413B9-80F8-4020-8560-5EB498373371}" srcOrd="0" destOrd="0" presId="urn:microsoft.com/office/officeart/2005/8/layout/orgChart1"/>
    <dgm:cxn modelId="{59A43CC8-D738-4263-89A1-2225FC1C41E1}" type="presOf" srcId="{24105862-781E-4D25-84A4-74D0AB8A3314}" destId="{851B3A56-9EBD-4EF5-8774-00BA8450964F}" srcOrd="1" destOrd="0" presId="urn:microsoft.com/office/officeart/2005/8/layout/orgChart1"/>
    <dgm:cxn modelId="{2DF120CD-3069-4DB2-985C-572A3C837FC0}" type="presOf" srcId="{76CAB66F-ECE1-4FDE-BEE9-7F6A73E2CD39}" destId="{350DDE99-7C81-421E-A45B-E103F06692EF}" srcOrd="0" destOrd="0" presId="urn:microsoft.com/office/officeart/2005/8/layout/orgChart1"/>
    <dgm:cxn modelId="{8D2537D1-6471-4566-AACD-6068155FF8C3}" type="presOf" srcId="{698F5044-DE9B-451E-9E6D-5D44DE2D9D1F}" destId="{BB90E4ED-4532-46EB-9FC7-8FF6BE9674E1}" srcOrd="0" destOrd="0" presId="urn:microsoft.com/office/officeart/2005/8/layout/orgChart1"/>
    <dgm:cxn modelId="{21672CD3-FA67-4D60-881F-AAE4B8C15498}" srcId="{76CAB66F-ECE1-4FDE-BEE9-7F6A73E2CD39}" destId="{998E7661-68D1-48E6-84ED-C3817BD405C5}" srcOrd="0" destOrd="0" parTransId="{FF251A9B-2077-49B3-AFC9-642B88F4E7AE}" sibTransId="{0458331A-98ED-462F-9A78-3E17B1ACDB6C}"/>
    <dgm:cxn modelId="{F32738E3-8B6F-4CCE-8279-1C1C4D4FF145}" type="presOf" srcId="{F13F7E21-5826-4670-BD7B-3E6A67273C8B}" destId="{FC90BCF1-4660-4172-B359-CCB49F5BA50E}" srcOrd="0" destOrd="0" presId="urn:microsoft.com/office/officeart/2005/8/layout/orgChart1"/>
    <dgm:cxn modelId="{BE5B5CE7-F642-4809-A537-2EB6B0D6A3F8}" type="presOf" srcId="{F13F7E21-5826-4670-BD7B-3E6A67273C8B}" destId="{A02CD023-BDC0-49A6-8EA6-57E1260550A3}" srcOrd="1" destOrd="0" presId="urn:microsoft.com/office/officeart/2005/8/layout/orgChart1"/>
    <dgm:cxn modelId="{D31FFFE7-5DA7-4DBA-B604-394738F478CB}" type="presOf" srcId="{DF6B474F-70A6-4AE1-8A26-2EB63C816460}" destId="{38C07F01-8073-4254-B971-630EEB98F304}" srcOrd="0" destOrd="0" presId="urn:microsoft.com/office/officeart/2005/8/layout/orgChart1"/>
    <dgm:cxn modelId="{F38D38F5-B312-4DEA-94C9-9EB8DE729ABF}" srcId="{998E7661-68D1-48E6-84ED-C3817BD405C5}" destId="{24105862-781E-4D25-84A4-74D0AB8A3314}" srcOrd="2" destOrd="0" parTransId="{DF6B474F-70A6-4AE1-8A26-2EB63C816460}" sibTransId="{66340C5A-46FA-4090-8774-2CB34B6616A2}"/>
    <dgm:cxn modelId="{3912774F-3A62-4A6C-878B-6F6DF16F8209}" type="presParOf" srcId="{350DDE99-7C81-421E-A45B-E103F06692EF}" destId="{2EAAEF44-30AB-4CF4-8A13-F2E6B5407A0C}" srcOrd="0" destOrd="0" presId="urn:microsoft.com/office/officeart/2005/8/layout/orgChart1"/>
    <dgm:cxn modelId="{41E86E20-A1B8-44CE-97BA-AB9905C99769}" type="presParOf" srcId="{2EAAEF44-30AB-4CF4-8A13-F2E6B5407A0C}" destId="{255488A8-E365-4635-824C-1FE884D73529}" srcOrd="0" destOrd="0" presId="urn:microsoft.com/office/officeart/2005/8/layout/orgChart1"/>
    <dgm:cxn modelId="{59C19A8F-7F79-434F-8BAE-00D5E3E9FF70}" type="presParOf" srcId="{255488A8-E365-4635-824C-1FE884D73529}" destId="{AB6413B9-80F8-4020-8560-5EB498373371}" srcOrd="0" destOrd="0" presId="urn:microsoft.com/office/officeart/2005/8/layout/orgChart1"/>
    <dgm:cxn modelId="{D512D180-3EAA-43A3-8E77-DAB6EBC50775}" type="presParOf" srcId="{255488A8-E365-4635-824C-1FE884D73529}" destId="{B57FBB29-3DF2-4476-A345-2E5CC0449616}" srcOrd="1" destOrd="0" presId="urn:microsoft.com/office/officeart/2005/8/layout/orgChart1"/>
    <dgm:cxn modelId="{8AE636EC-DFDE-4C14-9F8B-9C679D0AC093}" type="presParOf" srcId="{2EAAEF44-30AB-4CF4-8A13-F2E6B5407A0C}" destId="{003000F9-5924-44B2-A54B-817E5C2E3DB7}" srcOrd="1" destOrd="0" presId="urn:microsoft.com/office/officeart/2005/8/layout/orgChart1"/>
    <dgm:cxn modelId="{238C1A57-C04A-43CE-9858-D2BF70F40D47}" type="presParOf" srcId="{003000F9-5924-44B2-A54B-817E5C2E3DB7}" destId="{BB90E4ED-4532-46EB-9FC7-8FF6BE9674E1}" srcOrd="0" destOrd="0" presId="urn:microsoft.com/office/officeart/2005/8/layout/orgChart1"/>
    <dgm:cxn modelId="{2C3C48A4-F1E1-4B99-9313-F30887064692}" type="presParOf" srcId="{003000F9-5924-44B2-A54B-817E5C2E3DB7}" destId="{731B9962-6E7F-484B-8F2F-655471CF70F0}" srcOrd="1" destOrd="0" presId="urn:microsoft.com/office/officeart/2005/8/layout/orgChart1"/>
    <dgm:cxn modelId="{0A66ADA4-8894-4C52-B0C3-86A61B9F2B82}" type="presParOf" srcId="{731B9962-6E7F-484B-8F2F-655471CF70F0}" destId="{D5CD5A4C-7F4B-45A1-A314-C1CA06E7F8C0}" srcOrd="0" destOrd="0" presId="urn:microsoft.com/office/officeart/2005/8/layout/orgChart1"/>
    <dgm:cxn modelId="{88CE4930-2BA4-47F7-8CA0-BDB1569379F2}" type="presParOf" srcId="{D5CD5A4C-7F4B-45A1-A314-C1CA06E7F8C0}" destId="{3E29CAAE-1D9C-473B-A6C5-4F88221A93EE}" srcOrd="0" destOrd="0" presId="urn:microsoft.com/office/officeart/2005/8/layout/orgChart1"/>
    <dgm:cxn modelId="{DFBCFACB-D2D5-4C67-B8B2-55A674F10023}" type="presParOf" srcId="{D5CD5A4C-7F4B-45A1-A314-C1CA06E7F8C0}" destId="{1CF3444A-CCDF-4EA6-ACEC-1D9FF6A8A7FB}" srcOrd="1" destOrd="0" presId="urn:microsoft.com/office/officeart/2005/8/layout/orgChart1"/>
    <dgm:cxn modelId="{DBB301B8-A146-4393-976B-756CCB2587DE}" type="presParOf" srcId="{731B9962-6E7F-484B-8F2F-655471CF70F0}" destId="{0910EF77-AA30-4416-A1DE-C61B085D5077}" srcOrd="1" destOrd="0" presId="urn:microsoft.com/office/officeart/2005/8/layout/orgChart1"/>
    <dgm:cxn modelId="{E4CD88FF-93D8-41FA-B642-E3B08D85A48D}" type="presParOf" srcId="{731B9962-6E7F-484B-8F2F-655471CF70F0}" destId="{AE832AF7-DE89-4CD6-B6A3-5701027F4B2F}" srcOrd="2" destOrd="0" presId="urn:microsoft.com/office/officeart/2005/8/layout/orgChart1"/>
    <dgm:cxn modelId="{34AD367F-E8DE-4181-9D57-5B3EF4298B72}" type="presParOf" srcId="{003000F9-5924-44B2-A54B-817E5C2E3DB7}" destId="{DC7A5092-810F-4D37-8732-6581CEF4A231}" srcOrd="2" destOrd="0" presId="urn:microsoft.com/office/officeart/2005/8/layout/orgChart1"/>
    <dgm:cxn modelId="{61C342E5-5732-48FD-A497-9735F8DED973}" type="presParOf" srcId="{003000F9-5924-44B2-A54B-817E5C2E3DB7}" destId="{9B804DE7-258E-4A6C-BB7D-70ACAAB38F17}" srcOrd="3" destOrd="0" presId="urn:microsoft.com/office/officeart/2005/8/layout/orgChart1"/>
    <dgm:cxn modelId="{1B9BEB5B-3349-4752-8F13-3404738E1EBA}" type="presParOf" srcId="{9B804DE7-258E-4A6C-BB7D-70ACAAB38F17}" destId="{0BB78E60-2ADA-4BC5-990B-B9D5E21DAC65}" srcOrd="0" destOrd="0" presId="urn:microsoft.com/office/officeart/2005/8/layout/orgChart1"/>
    <dgm:cxn modelId="{4B1CB3E0-2A7A-43DA-9D64-0368E1C9DAB8}" type="presParOf" srcId="{0BB78E60-2ADA-4BC5-990B-B9D5E21DAC65}" destId="{FC90BCF1-4660-4172-B359-CCB49F5BA50E}" srcOrd="0" destOrd="0" presId="urn:microsoft.com/office/officeart/2005/8/layout/orgChart1"/>
    <dgm:cxn modelId="{45CBD0E7-CA07-449F-9EA1-D60F1875E095}" type="presParOf" srcId="{0BB78E60-2ADA-4BC5-990B-B9D5E21DAC65}" destId="{A02CD023-BDC0-49A6-8EA6-57E1260550A3}" srcOrd="1" destOrd="0" presId="urn:microsoft.com/office/officeart/2005/8/layout/orgChart1"/>
    <dgm:cxn modelId="{66D31075-9BBB-4409-A495-F66AA0702E33}" type="presParOf" srcId="{9B804DE7-258E-4A6C-BB7D-70ACAAB38F17}" destId="{730AD6EB-51C0-497E-BEF6-F93E93ED7B9A}" srcOrd="1" destOrd="0" presId="urn:microsoft.com/office/officeart/2005/8/layout/orgChart1"/>
    <dgm:cxn modelId="{C4765050-2F19-4A83-A5E0-4696A62BAB29}" type="presParOf" srcId="{9B804DE7-258E-4A6C-BB7D-70ACAAB38F17}" destId="{B03D29F0-7EBE-45F9-93B4-9E1B49FE5650}" srcOrd="2" destOrd="0" presId="urn:microsoft.com/office/officeart/2005/8/layout/orgChart1"/>
    <dgm:cxn modelId="{6FB9B70E-7134-45A5-93F0-0841EBBB8180}" type="presParOf" srcId="{003000F9-5924-44B2-A54B-817E5C2E3DB7}" destId="{38C07F01-8073-4254-B971-630EEB98F304}" srcOrd="4" destOrd="0" presId="urn:microsoft.com/office/officeart/2005/8/layout/orgChart1"/>
    <dgm:cxn modelId="{E6CC551C-2855-4C32-87B4-6D6ECA5E6B63}" type="presParOf" srcId="{003000F9-5924-44B2-A54B-817E5C2E3DB7}" destId="{48741FA2-3333-48F4-B089-632B849D0C99}" srcOrd="5" destOrd="0" presId="urn:microsoft.com/office/officeart/2005/8/layout/orgChart1"/>
    <dgm:cxn modelId="{22AD9BAE-A6A1-4E2A-B332-E6957A24FD62}" type="presParOf" srcId="{48741FA2-3333-48F4-B089-632B849D0C99}" destId="{4CF893AB-BD75-4C72-AACE-228FBF09E282}" srcOrd="0" destOrd="0" presId="urn:microsoft.com/office/officeart/2005/8/layout/orgChart1"/>
    <dgm:cxn modelId="{68C05B7E-90A0-41D2-A595-F9B7FE70CBD0}" type="presParOf" srcId="{4CF893AB-BD75-4C72-AACE-228FBF09E282}" destId="{2C1C849D-6A74-499A-9F4B-CF5DAF810F1A}" srcOrd="0" destOrd="0" presId="urn:microsoft.com/office/officeart/2005/8/layout/orgChart1"/>
    <dgm:cxn modelId="{84E4AF15-6902-4E48-AA2F-C083E30662D3}" type="presParOf" srcId="{4CF893AB-BD75-4C72-AACE-228FBF09E282}" destId="{851B3A56-9EBD-4EF5-8774-00BA8450964F}" srcOrd="1" destOrd="0" presId="urn:microsoft.com/office/officeart/2005/8/layout/orgChart1"/>
    <dgm:cxn modelId="{5772FD4F-C5F7-4C45-8D26-E1C3BE8BF13A}" type="presParOf" srcId="{48741FA2-3333-48F4-B089-632B849D0C99}" destId="{F4EBA85A-244D-46E2-8654-BACD36976514}" srcOrd="1" destOrd="0" presId="urn:microsoft.com/office/officeart/2005/8/layout/orgChart1"/>
    <dgm:cxn modelId="{A9266B61-4D64-4633-8A8F-D26044B59DF4}" type="presParOf" srcId="{48741FA2-3333-48F4-B089-632B849D0C99}" destId="{AD4313DF-93C7-4D79-A3DB-C4B1242499CE}" srcOrd="2" destOrd="0" presId="urn:microsoft.com/office/officeart/2005/8/layout/orgChart1"/>
    <dgm:cxn modelId="{FA24246E-B6D4-4C88-9E32-7B5E220F283C}" type="presParOf" srcId="{003000F9-5924-44B2-A54B-817E5C2E3DB7}" destId="{887DBB2C-5EDB-4385-93D1-86AEAB4D307E}" srcOrd="6" destOrd="0" presId="urn:microsoft.com/office/officeart/2005/8/layout/orgChart1"/>
    <dgm:cxn modelId="{7CCBF0D8-AF17-4C6C-9C2B-863872DF0894}" type="presParOf" srcId="{003000F9-5924-44B2-A54B-817E5C2E3DB7}" destId="{23597C94-8A39-41ED-AC89-80AF165FD493}" srcOrd="7" destOrd="0" presId="urn:microsoft.com/office/officeart/2005/8/layout/orgChart1"/>
    <dgm:cxn modelId="{92A53613-A2E1-4BDF-9A8F-513204B301F9}" type="presParOf" srcId="{23597C94-8A39-41ED-AC89-80AF165FD493}" destId="{EDC014CA-1E3D-43B4-A607-0F40FF37D3A5}" srcOrd="0" destOrd="0" presId="urn:microsoft.com/office/officeart/2005/8/layout/orgChart1"/>
    <dgm:cxn modelId="{B98E74D3-60F2-4A67-9EB9-9C8A2973F2B2}" type="presParOf" srcId="{EDC014CA-1E3D-43B4-A607-0F40FF37D3A5}" destId="{4AC150DB-4EC1-4B68-9AB8-169A556A7174}" srcOrd="0" destOrd="0" presId="urn:microsoft.com/office/officeart/2005/8/layout/orgChart1"/>
    <dgm:cxn modelId="{C9B21248-C4B7-49FD-A4DA-7C834F67E853}" type="presParOf" srcId="{EDC014CA-1E3D-43B4-A607-0F40FF37D3A5}" destId="{D4E53794-32D2-4000-9DE4-FE5078115FE4}" srcOrd="1" destOrd="0" presId="urn:microsoft.com/office/officeart/2005/8/layout/orgChart1"/>
    <dgm:cxn modelId="{F580925F-F409-4100-82CB-3105F77C65F1}" type="presParOf" srcId="{23597C94-8A39-41ED-AC89-80AF165FD493}" destId="{37B18C1B-3A03-4DC1-A0FD-DB3A1D5E1CFE}" srcOrd="1" destOrd="0" presId="urn:microsoft.com/office/officeart/2005/8/layout/orgChart1"/>
    <dgm:cxn modelId="{42338B14-98C0-48DA-B844-253C1352F206}" type="presParOf" srcId="{23597C94-8A39-41ED-AC89-80AF165FD493}" destId="{C798673B-EB09-4BD4-92D5-0D94E9CB6AC9}" srcOrd="2" destOrd="0" presId="urn:microsoft.com/office/officeart/2005/8/layout/orgChart1"/>
    <dgm:cxn modelId="{0A7AD473-4A54-425D-A59E-BD80A72FFDAB}" type="presParOf" srcId="{2EAAEF44-30AB-4CF4-8A13-F2E6B5407A0C}" destId="{2068263E-C50A-4A9F-A2EC-0AE102A4D018}"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C00D0B-C25F-47BF-8536-F09EFBCF10F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1D2EE340-E2B3-4F18-98BE-C41F6E6143E3}">
      <dgm:prSet phldrT="[Text]"/>
      <dgm:spPr/>
      <dgm:t>
        <a:bodyPr/>
        <a:lstStyle/>
        <a:p>
          <a:r>
            <a:rPr lang="en-US" dirty="0"/>
            <a:t>In the World System</a:t>
          </a:r>
        </a:p>
      </dgm:t>
    </dgm:pt>
    <dgm:pt modelId="{D3814938-F81B-4FA5-B882-0EE5BCF49676}" type="parTrans" cxnId="{900E6F40-1690-449E-A463-E856C061E04F}">
      <dgm:prSet/>
      <dgm:spPr/>
      <dgm:t>
        <a:bodyPr/>
        <a:lstStyle/>
        <a:p>
          <a:endParaRPr lang="en-US"/>
        </a:p>
      </dgm:t>
    </dgm:pt>
    <dgm:pt modelId="{77BCC0C9-A70F-40E0-9EF8-57739B95F869}" type="sibTrans" cxnId="{900E6F40-1690-449E-A463-E856C061E04F}">
      <dgm:prSet/>
      <dgm:spPr/>
      <dgm:t>
        <a:bodyPr/>
        <a:lstStyle/>
        <a:p>
          <a:endParaRPr lang="en-US"/>
        </a:p>
      </dgm:t>
    </dgm:pt>
    <dgm:pt modelId="{09AB8F99-7965-4F68-A150-964056139FEB}" type="pres">
      <dgm:prSet presAssocID="{00C00D0B-C25F-47BF-8536-F09EFBCF10F2}" presName="Name0" presStyleCnt="0">
        <dgm:presLayoutVars>
          <dgm:dir/>
          <dgm:animLvl val="lvl"/>
          <dgm:resizeHandles val="exact"/>
        </dgm:presLayoutVars>
      </dgm:prSet>
      <dgm:spPr/>
    </dgm:pt>
    <dgm:pt modelId="{9ABC5AE2-1279-4CEC-B26B-57189AD9E305}" type="pres">
      <dgm:prSet presAssocID="{1D2EE340-E2B3-4F18-98BE-C41F6E6143E3}" presName="linNode" presStyleCnt="0"/>
      <dgm:spPr/>
    </dgm:pt>
    <dgm:pt modelId="{3A1FB524-6A07-4B25-9A1C-EA0B33F2F175}" type="pres">
      <dgm:prSet presAssocID="{1D2EE340-E2B3-4F18-98BE-C41F6E6143E3}" presName="parTx" presStyleLbl="revTx" presStyleIdx="0" presStyleCnt="1">
        <dgm:presLayoutVars>
          <dgm:chMax val="1"/>
          <dgm:bulletEnabled val="1"/>
        </dgm:presLayoutVars>
      </dgm:prSet>
      <dgm:spPr/>
    </dgm:pt>
    <dgm:pt modelId="{C84C0C12-B195-4BE4-BDA0-C99EF302EFD8}" type="pres">
      <dgm:prSet presAssocID="{1D2EE340-E2B3-4F18-98BE-C41F6E6143E3}" presName="bracket" presStyleLbl="parChTrans1D1" presStyleIdx="0" presStyleCnt="1"/>
      <dgm:spPr/>
    </dgm:pt>
    <dgm:pt modelId="{29840BC5-D2AD-4C79-B78E-A884D22F265D}" type="pres">
      <dgm:prSet presAssocID="{1D2EE340-E2B3-4F18-98BE-C41F6E6143E3}" presName="spH" presStyleCnt="0"/>
      <dgm:spPr/>
    </dgm:pt>
  </dgm:ptLst>
  <dgm:cxnLst>
    <dgm:cxn modelId="{900E6F40-1690-449E-A463-E856C061E04F}" srcId="{00C00D0B-C25F-47BF-8536-F09EFBCF10F2}" destId="{1D2EE340-E2B3-4F18-98BE-C41F6E6143E3}" srcOrd="0" destOrd="0" parTransId="{D3814938-F81B-4FA5-B882-0EE5BCF49676}" sibTransId="{77BCC0C9-A70F-40E0-9EF8-57739B95F869}"/>
    <dgm:cxn modelId="{F71FB950-1C9B-4B58-BF0E-D6837DBE4ED3}" type="presOf" srcId="{1D2EE340-E2B3-4F18-98BE-C41F6E6143E3}" destId="{3A1FB524-6A07-4B25-9A1C-EA0B33F2F175}" srcOrd="0" destOrd="0" presId="urn:diagrams.loki3.com/BracketList"/>
    <dgm:cxn modelId="{A3A3BA55-64B6-405E-8CC6-B287AEEF2956}" type="presOf" srcId="{00C00D0B-C25F-47BF-8536-F09EFBCF10F2}" destId="{09AB8F99-7965-4F68-A150-964056139FEB}" srcOrd="0" destOrd="0" presId="urn:diagrams.loki3.com/BracketList"/>
    <dgm:cxn modelId="{6A5D09FD-B9BD-4B8B-B853-7864CB223BBF}" type="presParOf" srcId="{09AB8F99-7965-4F68-A150-964056139FEB}" destId="{9ABC5AE2-1279-4CEC-B26B-57189AD9E305}" srcOrd="0" destOrd="0" presId="urn:diagrams.loki3.com/BracketList"/>
    <dgm:cxn modelId="{418D72B7-2B75-49E4-8CA6-F351DBBCAC31}" type="presParOf" srcId="{9ABC5AE2-1279-4CEC-B26B-57189AD9E305}" destId="{3A1FB524-6A07-4B25-9A1C-EA0B33F2F175}" srcOrd="0" destOrd="0" presId="urn:diagrams.loki3.com/BracketList"/>
    <dgm:cxn modelId="{69E8A374-8486-414D-9D43-6540FF9973E0}" type="presParOf" srcId="{9ABC5AE2-1279-4CEC-B26B-57189AD9E305}" destId="{C84C0C12-B195-4BE4-BDA0-C99EF302EFD8}" srcOrd="1" destOrd="0" presId="urn:diagrams.loki3.com/BracketList"/>
    <dgm:cxn modelId="{485FD783-379E-447D-959F-817B0F5CDD59}" type="presParOf" srcId="{9ABC5AE2-1279-4CEC-B26B-57189AD9E305}" destId="{29840BC5-D2AD-4C79-B78E-A884D22F265D}" srcOrd="2" destOrd="0" presId="urn:diagrams.loki3.com/Bracke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C00D0B-C25F-47BF-8536-F09EFBCF10F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1D2EE340-E2B3-4F18-98BE-C41F6E6143E3}">
      <dgm:prSet phldrT="[Text]"/>
      <dgm:spPr/>
      <dgm:t>
        <a:bodyPr/>
        <a:lstStyle/>
        <a:p>
          <a:r>
            <a:rPr lang="en-US" dirty="0"/>
            <a:t>In the “Body of Christ”</a:t>
          </a:r>
        </a:p>
      </dgm:t>
    </dgm:pt>
    <dgm:pt modelId="{D3814938-F81B-4FA5-B882-0EE5BCF49676}" type="parTrans" cxnId="{900E6F40-1690-449E-A463-E856C061E04F}">
      <dgm:prSet/>
      <dgm:spPr/>
      <dgm:t>
        <a:bodyPr/>
        <a:lstStyle/>
        <a:p>
          <a:endParaRPr lang="en-US"/>
        </a:p>
      </dgm:t>
    </dgm:pt>
    <dgm:pt modelId="{77BCC0C9-A70F-40E0-9EF8-57739B95F869}" type="sibTrans" cxnId="{900E6F40-1690-449E-A463-E856C061E04F}">
      <dgm:prSet/>
      <dgm:spPr/>
      <dgm:t>
        <a:bodyPr/>
        <a:lstStyle/>
        <a:p>
          <a:endParaRPr lang="en-US"/>
        </a:p>
      </dgm:t>
    </dgm:pt>
    <dgm:pt modelId="{09AB8F99-7965-4F68-A150-964056139FEB}" type="pres">
      <dgm:prSet presAssocID="{00C00D0B-C25F-47BF-8536-F09EFBCF10F2}" presName="Name0" presStyleCnt="0">
        <dgm:presLayoutVars>
          <dgm:dir/>
          <dgm:animLvl val="lvl"/>
          <dgm:resizeHandles val="exact"/>
        </dgm:presLayoutVars>
      </dgm:prSet>
      <dgm:spPr/>
    </dgm:pt>
    <dgm:pt modelId="{9ABC5AE2-1279-4CEC-B26B-57189AD9E305}" type="pres">
      <dgm:prSet presAssocID="{1D2EE340-E2B3-4F18-98BE-C41F6E6143E3}" presName="linNode" presStyleCnt="0"/>
      <dgm:spPr/>
    </dgm:pt>
    <dgm:pt modelId="{3A1FB524-6A07-4B25-9A1C-EA0B33F2F175}" type="pres">
      <dgm:prSet presAssocID="{1D2EE340-E2B3-4F18-98BE-C41F6E6143E3}" presName="parTx" presStyleLbl="revTx" presStyleIdx="0" presStyleCnt="1" custScaleX="121031">
        <dgm:presLayoutVars>
          <dgm:chMax val="1"/>
          <dgm:bulletEnabled val="1"/>
        </dgm:presLayoutVars>
      </dgm:prSet>
      <dgm:spPr/>
    </dgm:pt>
    <dgm:pt modelId="{C84C0C12-B195-4BE4-BDA0-C99EF302EFD8}" type="pres">
      <dgm:prSet presAssocID="{1D2EE340-E2B3-4F18-98BE-C41F6E6143E3}" presName="bracket" presStyleLbl="parChTrans1D1" presStyleIdx="0" presStyleCnt="1"/>
      <dgm:spPr/>
    </dgm:pt>
    <dgm:pt modelId="{29840BC5-D2AD-4C79-B78E-A884D22F265D}" type="pres">
      <dgm:prSet presAssocID="{1D2EE340-E2B3-4F18-98BE-C41F6E6143E3}" presName="spH" presStyleCnt="0"/>
      <dgm:spPr/>
    </dgm:pt>
  </dgm:ptLst>
  <dgm:cxnLst>
    <dgm:cxn modelId="{900E6F40-1690-449E-A463-E856C061E04F}" srcId="{00C00D0B-C25F-47BF-8536-F09EFBCF10F2}" destId="{1D2EE340-E2B3-4F18-98BE-C41F6E6143E3}" srcOrd="0" destOrd="0" parTransId="{D3814938-F81B-4FA5-B882-0EE5BCF49676}" sibTransId="{77BCC0C9-A70F-40E0-9EF8-57739B95F869}"/>
    <dgm:cxn modelId="{F71FB950-1C9B-4B58-BF0E-D6837DBE4ED3}" type="presOf" srcId="{1D2EE340-E2B3-4F18-98BE-C41F6E6143E3}" destId="{3A1FB524-6A07-4B25-9A1C-EA0B33F2F175}" srcOrd="0" destOrd="0" presId="urn:diagrams.loki3.com/BracketList"/>
    <dgm:cxn modelId="{A3A3BA55-64B6-405E-8CC6-B287AEEF2956}" type="presOf" srcId="{00C00D0B-C25F-47BF-8536-F09EFBCF10F2}" destId="{09AB8F99-7965-4F68-A150-964056139FEB}" srcOrd="0" destOrd="0" presId="urn:diagrams.loki3.com/BracketList"/>
    <dgm:cxn modelId="{6A5D09FD-B9BD-4B8B-B853-7864CB223BBF}" type="presParOf" srcId="{09AB8F99-7965-4F68-A150-964056139FEB}" destId="{9ABC5AE2-1279-4CEC-B26B-57189AD9E305}" srcOrd="0" destOrd="0" presId="urn:diagrams.loki3.com/BracketList"/>
    <dgm:cxn modelId="{418D72B7-2B75-49E4-8CA6-F351DBBCAC31}" type="presParOf" srcId="{9ABC5AE2-1279-4CEC-B26B-57189AD9E305}" destId="{3A1FB524-6A07-4B25-9A1C-EA0B33F2F175}" srcOrd="0" destOrd="0" presId="urn:diagrams.loki3.com/BracketList"/>
    <dgm:cxn modelId="{69E8A374-8486-414D-9D43-6540FF9973E0}" type="presParOf" srcId="{9ABC5AE2-1279-4CEC-B26B-57189AD9E305}" destId="{C84C0C12-B195-4BE4-BDA0-C99EF302EFD8}" srcOrd="1" destOrd="0" presId="urn:diagrams.loki3.com/BracketList"/>
    <dgm:cxn modelId="{485FD783-379E-447D-959F-817B0F5CDD59}" type="presParOf" srcId="{9ABC5AE2-1279-4CEC-B26B-57189AD9E305}" destId="{29840BC5-D2AD-4C79-B78E-A884D22F265D}" srcOrd="2" destOrd="0" presId="urn:diagrams.loki3.com/Bracket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45A2A51-DFBF-49C3-8EF7-90207E90866D}" type="doc">
      <dgm:prSet loTypeId="urn:microsoft.com/office/officeart/2005/8/layout/radial5" loCatId="relationship" qsTypeId="urn:microsoft.com/office/officeart/2005/8/quickstyle/simple1" qsCatId="simple" csTypeId="urn:microsoft.com/office/officeart/2005/8/colors/accent5_2" csCatId="accent5" phldr="1"/>
      <dgm:spPr/>
      <dgm:t>
        <a:bodyPr/>
        <a:lstStyle/>
        <a:p>
          <a:endParaRPr lang="en-US"/>
        </a:p>
      </dgm:t>
    </dgm:pt>
    <dgm:pt modelId="{04B3A732-985A-4AEF-A2D8-ED07A8694852}">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I Need</a:t>
          </a:r>
        </a:p>
      </dgm:t>
    </dgm:pt>
    <dgm:pt modelId="{D40CF981-22F7-497B-BF43-E588DDDEC169}" type="parTrans" cxnId="{724140B6-8DEC-4406-96D2-65D46915EFA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1BE3A3B-2911-455B-B79D-25A8B33600B2}" type="sibTrans" cxnId="{724140B6-8DEC-4406-96D2-65D46915EFA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220289F-DAF9-45F0-BF06-F9E0E160DA8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Tony</a:t>
          </a:r>
        </a:p>
      </dgm:t>
    </dgm:pt>
    <dgm:pt modelId="{3BAC3598-41E9-472F-804B-8E68A5E1B8EB}" type="parTrans" cxnId="{03A1A475-E83F-42C4-89F0-BAAF11A6483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D217964-D0A7-4EF2-8784-08E903AAAEA5}" type="sibTrans" cxnId="{03A1A475-E83F-42C4-89F0-BAAF11A64831}">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881C81-20F3-4580-9103-8BA05EFB5A00}">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Ryan</a:t>
          </a:r>
        </a:p>
      </dgm:t>
    </dgm:pt>
    <dgm:pt modelId="{56F9792F-7DCF-4EF6-8DA9-135D6DDAE1F7}" type="parTrans" cxnId="{92D83B6E-BE14-437C-844A-FACA92CA299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4CE56E4-E6C4-47C9-802B-25FEACBD0FFD}" type="sibTrans" cxnId="{92D83B6E-BE14-437C-844A-FACA92CA299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7AC3C7C-E837-4C21-9B8B-3CFA14A42F16}">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Ryan</a:t>
          </a:r>
        </a:p>
      </dgm:t>
    </dgm:pt>
    <dgm:pt modelId="{F253E205-6FCD-4CF0-A1AD-464AA192382F}" type="parTrans" cxnId="{253BD7B3-C11A-429B-A928-2853FBFF1D0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7D421AC-E634-4B32-9A98-1AA6AFC9A4A8}" type="sibTrans" cxnId="{253BD7B3-C11A-429B-A928-2853FBFF1D0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5371CE1A-31B9-4535-AC94-77DFBEC2DE4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Ryan</a:t>
          </a:r>
        </a:p>
      </dgm:t>
    </dgm:pt>
    <dgm:pt modelId="{EFE19E2A-6F2E-4D2E-B8B5-A2F9601F1F23}" type="parTrans" cxnId="{300582FD-0759-4406-878E-D8EC0590B84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20D7271-094B-444B-BF6D-D0E4DC5E6EBE}" type="sibTrans" cxnId="{300582FD-0759-4406-878E-D8EC0590B84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5E5309F-546F-4EE5-8704-15067AFA4D53}" type="pres">
      <dgm:prSet presAssocID="{745A2A51-DFBF-49C3-8EF7-90207E90866D}" presName="Name0" presStyleCnt="0">
        <dgm:presLayoutVars>
          <dgm:chMax val="1"/>
          <dgm:dir/>
          <dgm:animLvl val="ctr"/>
          <dgm:resizeHandles val="exact"/>
        </dgm:presLayoutVars>
      </dgm:prSet>
      <dgm:spPr/>
    </dgm:pt>
    <dgm:pt modelId="{A9D89168-3E6A-459E-ADEE-2DE595004234}" type="pres">
      <dgm:prSet presAssocID="{04B3A732-985A-4AEF-A2D8-ED07A8694852}" presName="centerShape" presStyleLbl="node0" presStyleIdx="0" presStyleCnt="1"/>
      <dgm:spPr/>
    </dgm:pt>
    <dgm:pt modelId="{EBAB9D55-0F66-4750-8E26-CD643F060742}" type="pres">
      <dgm:prSet presAssocID="{3BAC3598-41E9-472F-804B-8E68A5E1B8EB}" presName="parTrans" presStyleLbl="sibTrans2D1" presStyleIdx="0" presStyleCnt="4"/>
      <dgm:spPr/>
    </dgm:pt>
    <dgm:pt modelId="{A0F15199-39EB-4323-A02A-7C1DF92954D0}" type="pres">
      <dgm:prSet presAssocID="{3BAC3598-41E9-472F-804B-8E68A5E1B8EB}" presName="connectorText" presStyleLbl="sibTrans2D1" presStyleIdx="0" presStyleCnt="4"/>
      <dgm:spPr/>
    </dgm:pt>
    <dgm:pt modelId="{FD7B25DB-E1F3-4B33-8B01-D8B000434B85}" type="pres">
      <dgm:prSet presAssocID="{5220289F-DAF9-45F0-BF06-F9E0E160DA8C}" presName="node" presStyleLbl="node1" presStyleIdx="0" presStyleCnt="4">
        <dgm:presLayoutVars>
          <dgm:bulletEnabled val="1"/>
        </dgm:presLayoutVars>
      </dgm:prSet>
      <dgm:spPr/>
    </dgm:pt>
    <dgm:pt modelId="{22B81901-40D2-4A3E-ABA1-73D78C9FD45F}" type="pres">
      <dgm:prSet presAssocID="{56F9792F-7DCF-4EF6-8DA9-135D6DDAE1F7}" presName="parTrans" presStyleLbl="sibTrans2D1" presStyleIdx="1" presStyleCnt="4"/>
      <dgm:spPr/>
    </dgm:pt>
    <dgm:pt modelId="{9E36198C-930E-4D8D-9820-B3F69FACBA5C}" type="pres">
      <dgm:prSet presAssocID="{56F9792F-7DCF-4EF6-8DA9-135D6DDAE1F7}" presName="connectorText" presStyleLbl="sibTrans2D1" presStyleIdx="1" presStyleCnt="4"/>
      <dgm:spPr/>
    </dgm:pt>
    <dgm:pt modelId="{84CB4E71-1F41-4A97-BD9C-04BA1F80950C}" type="pres">
      <dgm:prSet presAssocID="{D8881C81-20F3-4580-9103-8BA05EFB5A00}" presName="node" presStyleLbl="node1" presStyleIdx="1" presStyleCnt="4">
        <dgm:presLayoutVars>
          <dgm:bulletEnabled val="1"/>
        </dgm:presLayoutVars>
      </dgm:prSet>
      <dgm:spPr/>
    </dgm:pt>
    <dgm:pt modelId="{49844469-46DB-4A3E-9272-7B18EA71D93B}" type="pres">
      <dgm:prSet presAssocID="{F253E205-6FCD-4CF0-A1AD-464AA192382F}" presName="parTrans" presStyleLbl="sibTrans2D1" presStyleIdx="2" presStyleCnt="4"/>
      <dgm:spPr/>
    </dgm:pt>
    <dgm:pt modelId="{452E2594-AC45-4145-BF98-F607A535B2CC}" type="pres">
      <dgm:prSet presAssocID="{F253E205-6FCD-4CF0-A1AD-464AA192382F}" presName="connectorText" presStyleLbl="sibTrans2D1" presStyleIdx="2" presStyleCnt="4"/>
      <dgm:spPr/>
    </dgm:pt>
    <dgm:pt modelId="{F1FCFA93-3959-4DC5-B28F-5D7158A3F8B6}" type="pres">
      <dgm:prSet presAssocID="{C7AC3C7C-E837-4C21-9B8B-3CFA14A42F16}" presName="node" presStyleLbl="node1" presStyleIdx="2" presStyleCnt="4">
        <dgm:presLayoutVars>
          <dgm:bulletEnabled val="1"/>
        </dgm:presLayoutVars>
      </dgm:prSet>
      <dgm:spPr/>
    </dgm:pt>
    <dgm:pt modelId="{5DAC9F0E-E911-4955-A405-085753559EFF}" type="pres">
      <dgm:prSet presAssocID="{EFE19E2A-6F2E-4D2E-B8B5-A2F9601F1F23}" presName="parTrans" presStyleLbl="sibTrans2D1" presStyleIdx="3" presStyleCnt="4"/>
      <dgm:spPr/>
    </dgm:pt>
    <dgm:pt modelId="{7466EF4D-AE9E-4CA1-A74A-B6BDB7B56BC9}" type="pres">
      <dgm:prSet presAssocID="{EFE19E2A-6F2E-4D2E-B8B5-A2F9601F1F23}" presName="connectorText" presStyleLbl="sibTrans2D1" presStyleIdx="3" presStyleCnt="4"/>
      <dgm:spPr/>
    </dgm:pt>
    <dgm:pt modelId="{A9A05D07-2831-439B-A12D-8503BF6F50BC}" type="pres">
      <dgm:prSet presAssocID="{5371CE1A-31B9-4535-AC94-77DFBEC2DE4C}" presName="node" presStyleLbl="node1" presStyleIdx="3" presStyleCnt="4">
        <dgm:presLayoutVars>
          <dgm:bulletEnabled val="1"/>
        </dgm:presLayoutVars>
      </dgm:prSet>
      <dgm:spPr/>
    </dgm:pt>
  </dgm:ptLst>
  <dgm:cxnLst>
    <dgm:cxn modelId="{1043AB37-ACF2-4B67-8083-1C13303A537C}" type="presOf" srcId="{56F9792F-7DCF-4EF6-8DA9-135D6DDAE1F7}" destId="{22B81901-40D2-4A3E-ABA1-73D78C9FD45F}" srcOrd="0" destOrd="0" presId="urn:microsoft.com/office/officeart/2005/8/layout/radial5"/>
    <dgm:cxn modelId="{E7F71E42-A2A3-4048-B0DF-9A3E97EADD6C}" type="presOf" srcId="{56F9792F-7DCF-4EF6-8DA9-135D6DDAE1F7}" destId="{9E36198C-930E-4D8D-9820-B3F69FACBA5C}" srcOrd="1" destOrd="0" presId="urn:microsoft.com/office/officeart/2005/8/layout/radial5"/>
    <dgm:cxn modelId="{44931065-8C11-4700-896B-53622C4FE639}" type="presOf" srcId="{F253E205-6FCD-4CF0-A1AD-464AA192382F}" destId="{452E2594-AC45-4145-BF98-F607A535B2CC}" srcOrd="1" destOrd="0" presId="urn:microsoft.com/office/officeart/2005/8/layout/radial5"/>
    <dgm:cxn modelId="{92D83B6E-BE14-437C-844A-FACA92CA2999}" srcId="{04B3A732-985A-4AEF-A2D8-ED07A8694852}" destId="{D8881C81-20F3-4580-9103-8BA05EFB5A00}" srcOrd="1" destOrd="0" parTransId="{56F9792F-7DCF-4EF6-8DA9-135D6DDAE1F7}" sibTransId="{F4CE56E4-E6C4-47C9-802B-25FEACBD0FFD}"/>
    <dgm:cxn modelId="{03A1A475-E83F-42C4-89F0-BAAF11A64831}" srcId="{04B3A732-985A-4AEF-A2D8-ED07A8694852}" destId="{5220289F-DAF9-45F0-BF06-F9E0E160DA8C}" srcOrd="0" destOrd="0" parTransId="{3BAC3598-41E9-472F-804B-8E68A5E1B8EB}" sibTransId="{0D217964-D0A7-4EF2-8784-08E903AAAEA5}"/>
    <dgm:cxn modelId="{293A2377-8CCA-43D2-9C5E-8146D95ECCD0}" type="presOf" srcId="{5220289F-DAF9-45F0-BF06-F9E0E160DA8C}" destId="{FD7B25DB-E1F3-4B33-8B01-D8B000434B85}" srcOrd="0" destOrd="0" presId="urn:microsoft.com/office/officeart/2005/8/layout/radial5"/>
    <dgm:cxn modelId="{8F254179-C9A1-4F42-9123-7C8195F3063C}" type="presOf" srcId="{D8881C81-20F3-4580-9103-8BA05EFB5A00}" destId="{84CB4E71-1F41-4A97-BD9C-04BA1F80950C}" srcOrd="0" destOrd="0" presId="urn:microsoft.com/office/officeart/2005/8/layout/radial5"/>
    <dgm:cxn modelId="{87E6367F-9567-4F46-95D0-187A849EC271}" type="presOf" srcId="{5371CE1A-31B9-4535-AC94-77DFBEC2DE4C}" destId="{A9A05D07-2831-439B-A12D-8503BF6F50BC}" srcOrd="0" destOrd="0" presId="urn:microsoft.com/office/officeart/2005/8/layout/radial5"/>
    <dgm:cxn modelId="{C664DB85-162E-4469-9253-D02CDD759101}" type="presOf" srcId="{F253E205-6FCD-4CF0-A1AD-464AA192382F}" destId="{49844469-46DB-4A3E-9272-7B18EA71D93B}" srcOrd="0" destOrd="0" presId="urn:microsoft.com/office/officeart/2005/8/layout/radial5"/>
    <dgm:cxn modelId="{2D43F08D-33FA-4FD0-A75F-B2FC0F2FDE1A}" type="presOf" srcId="{EFE19E2A-6F2E-4D2E-B8B5-A2F9601F1F23}" destId="{5DAC9F0E-E911-4955-A405-085753559EFF}" srcOrd="0" destOrd="0" presId="urn:microsoft.com/office/officeart/2005/8/layout/radial5"/>
    <dgm:cxn modelId="{A716989E-0D86-403F-B73F-9AF58EC9CB37}" type="presOf" srcId="{04B3A732-985A-4AEF-A2D8-ED07A8694852}" destId="{A9D89168-3E6A-459E-ADEE-2DE595004234}" srcOrd="0" destOrd="0" presId="urn:microsoft.com/office/officeart/2005/8/layout/radial5"/>
    <dgm:cxn modelId="{253BD7B3-C11A-429B-A928-2853FBFF1D0C}" srcId="{04B3A732-985A-4AEF-A2D8-ED07A8694852}" destId="{C7AC3C7C-E837-4C21-9B8B-3CFA14A42F16}" srcOrd="2" destOrd="0" parTransId="{F253E205-6FCD-4CF0-A1AD-464AA192382F}" sibTransId="{27D421AC-E634-4B32-9A98-1AA6AFC9A4A8}"/>
    <dgm:cxn modelId="{724140B6-8DEC-4406-96D2-65D46915EFAE}" srcId="{745A2A51-DFBF-49C3-8EF7-90207E90866D}" destId="{04B3A732-985A-4AEF-A2D8-ED07A8694852}" srcOrd="0" destOrd="0" parTransId="{D40CF981-22F7-497B-BF43-E588DDDEC169}" sibTransId="{01BE3A3B-2911-455B-B79D-25A8B33600B2}"/>
    <dgm:cxn modelId="{11CE8CBC-213F-47AB-94EB-796E55055185}" type="presOf" srcId="{3BAC3598-41E9-472F-804B-8E68A5E1B8EB}" destId="{EBAB9D55-0F66-4750-8E26-CD643F060742}" srcOrd="0" destOrd="0" presId="urn:microsoft.com/office/officeart/2005/8/layout/radial5"/>
    <dgm:cxn modelId="{FB77AED7-29E5-41D7-AD7F-7BF9ADBA8465}" type="presOf" srcId="{C7AC3C7C-E837-4C21-9B8B-3CFA14A42F16}" destId="{F1FCFA93-3959-4DC5-B28F-5D7158A3F8B6}" srcOrd="0" destOrd="0" presId="urn:microsoft.com/office/officeart/2005/8/layout/radial5"/>
    <dgm:cxn modelId="{311D8BE0-F1C4-4855-AEB7-1A8768CE7F38}" type="presOf" srcId="{3BAC3598-41E9-472F-804B-8E68A5E1B8EB}" destId="{A0F15199-39EB-4323-A02A-7C1DF92954D0}" srcOrd="1" destOrd="0" presId="urn:microsoft.com/office/officeart/2005/8/layout/radial5"/>
    <dgm:cxn modelId="{7AAE39E3-AA87-454B-BB45-E3D4E000C2A3}" type="presOf" srcId="{745A2A51-DFBF-49C3-8EF7-90207E90866D}" destId="{D5E5309F-546F-4EE5-8704-15067AFA4D53}" srcOrd="0" destOrd="0" presId="urn:microsoft.com/office/officeart/2005/8/layout/radial5"/>
    <dgm:cxn modelId="{277075E8-6E0F-40A1-AB00-A0003A32C133}" type="presOf" srcId="{EFE19E2A-6F2E-4D2E-B8B5-A2F9601F1F23}" destId="{7466EF4D-AE9E-4CA1-A74A-B6BDB7B56BC9}" srcOrd="1" destOrd="0" presId="urn:microsoft.com/office/officeart/2005/8/layout/radial5"/>
    <dgm:cxn modelId="{300582FD-0759-4406-878E-D8EC0590B849}" srcId="{04B3A732-985A-4AEF-A2D8-ED07A8694852}" destId="{5371CE1A-31B9-4535-AC94-77DFBEC2DE4C}" srcOrd="3" destOrd="0" parTransId="{EFE19E2A-6F2E-4D2E-B8B5-A2F9601F1F23}" sibTransId="{220D7271-094B-444B-BF6D-D0E4DC5E6EBE}"/>
    <dgm:cxn modelId="{67B17D85-6BCA-480E-956D-B4235A43083F}" type="presParOf" srcId="{D5E5309F-546F-4EE5-8704-15067AFA4D53}" destId="{A9D89168-3E6A-459E-ADEE-2DE595004234}" srcOrd="0" destOrd="0" presId="urn:microsoft.com/office/officeart/2005/8/layout/radial5"/>
    <dgm:cxn modelId="{F140B447-3634-4DB6-86C8-F27F562BD8F3}" type="presParOf" srcId="{D5E5309F-546F-4EE5-8704-15067AFA4D53}" destId="{EBAB9D55-0F66-4750-8E26-CD643F060742}" srcOrd="1" destOrd="0" presId="urn:microsoft.com/office/officeart/2005/8/layout/radial5"/>
    <dgm:cxn modelId="{21BE1173-2B65-49E6-87F3-49D9B2618A4E}" type="presParOf" srcId="{EBAB9D55-0F66-4750-8E26-CD643F060742}" destId="{A0F15199-39EB-4323-A02A-7C1DF92954D0}" srcOrd="0" destOrd="0" presId="urn:microsoft.com/office/officeart/2005/8/layout/radial5"/>
    <dgm:cxn modelId="{A52170EB-A086-45B1-A2CD-D6747AC26722}" type="presParOf" srcId="{D5E5309F-546F-4EE5-8704-15067AFA4D53}" destId="{FD7B25DB-E1F3-4B33-8B01-D8B000434B85}" srcOrd="2" destOrd="0" presId="urn:microsoft.com/office/officeart/2005/8/layout/radial5"/>
    <dgm:cxn modelId="{6DBF7864-9734-4030-967C-916F4179D723}" type="presParOf" srcId="{D5E5309F-546F-4EE5-8704-15067AFA4D53}" destId="{22B81901-40D2-4A3E-ABA1-73D78C9FD45F}" srcOrd="3" destOrd="0" presId="urn:microsoft.com/office/officeart/2005/8/layout/radial5"/>
    <dgm:cxn modelId="{9CACFEBB-066B-4238-BF97-6BA749AD9FF7}" type="presParOf" srcId="{22B81901-40D2-4A3E-ABA1-73D78C9FD45F}" destId="{9E36198C-930E-4D8D-9820-B3F69FACBA5C}" srcOrd="0" destOrd="0" presId="urn:microsoft.com/office/officeart/2005/8/layout/radial5"/>
    <dgm:cxn modelId="{E2181BEC-64FB-460F-9E0A-11C6D24AC2A6}" type="presParOf" srcId="{D5E5309F-546F-4EE5-8704-15067AFA4D53}" destId="{84CB4E71-1F41-4A97-BD9C-04BA1F80950C}" srcOrd="4" destOrd="0" presId="urn:microsoft.com/office/officeart/2005/8/layout/radial5"/>
    <dgm:cxn modelId="{B3462E59-7A8F-4640-B9BE-52C33F889A12}" type="presParOf" srcId="{D5E5309F-546F-4EE5-8704-15067AFA4D53}" destId="{49844469-46DB-4A3E-9272-7B18EA71D93B}" srcOrd="5" destOrd="0" presId="urn:microsoft.com/office/officeart/2005/8/layout/radial5"/>
    <dgm:cxn modelId="{EF632421-F2E8-475E-B74F-D8FFED403D11}" type="presParOf" srcId="{49844469-46DB-4A3E-9272-7B18EA71D93B}" destId="{452E2594-AC45-4145-BF98-F607A535B2CC}" srcOrd="0" destOrd="0" presId="urn:microsoft.com/office/officeart/2005/8/layout/radial5"/>
    <dgm:cxn modelId="{2EDACA18-2931-4ABD-B4A3-F670545010D7}" type="presParOf" srcId="{D5E5309F-546F-4EE5-8704-15067AFA4D53}" destId="{F1FCFA93-3959-4DC5-B28F-5D7158A3F8B6}" srcOrd="6" destOrd="0" presId="urn:microsoft.com/office/officeart/2005/8/layout/radial5"/>
    <dgm:cxn modelId="{87B0EA47-B649-470B-B68C-40D8A2E3A46F}" type="presParOf" srcId="{D5E5309F-546F-4EE5-8704-15067AFA4D53}" destId="{5DAC9F0E-E911-4955-A405-085753559EFF}" srcOrd="7" destOrd="0" presId="urn:microsoft.com/office/officeart/2005/8/layout/radial5"/>
    <dgm:cxn modelId="{0D25E3D1-0B13-4883-BD15-9DE670177CB3}" type="presParOf" srcId="{5DAC9F0E-E911-4955-A405-085753559EFF}" destId="{7466EF4D-AE9E-4CA1-A74A-B6BDB7B56BC9}" srcOrd="0" destOrd="0" presId="urn:microsoft.com/office/officeart/2005/8/layout/radial5"/>
    <dgm:cxn modelId="{6A35C42D-E5CF-4537-8A2B-6B4698E4E384}" type="presParOf" srcId="{D5E5309F-546F-4EE5-8704-15067AFA4D53}" destId="{A9A05D07-2831-439B-A12D-8503BF6F50BC}"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E04EE1-71C5-48E1-9DAC-9BB6F05128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3F9F6D1-479A-4B28-BA20-7FDDC4384047}">
      <dgm:prSet phldrT="[Text]"/>
      <dgm:spPr/>
      <dgm:t>
        <a:bodyPr/>
        <a:lstStyle/>
        <a:p>
          <a:r>
            <a:rPr lang="en-US" b="0" cap="none" spc="0">
              <a:ln w="0"/>
              <a:solidFill>
                <a:schemeClr val="tx1"/>
              </a:solidFill>
              <a:effectLst>
                <a:outerShdw blurRad="38100" dist="19050" dir="2700000" algn="tl" rotWithShape="0">
                  <a:schemeClr val="dk1">
                    <a:alpha val="40000"/>
                  </a:schemeClr>
                </a:outerShdw>
              </a:effectLst>
            </a:rPr>
            <a:t>What are your gifts?</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44A92F28-6F49-447E-BC9F-1B792B2D034C}" type="parTrans" cxnId="{B0118355-AEC4-4A52-9C68-2EAA7675B2C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74C410E-D071-4FFC-A9DD-03894AB7813B}" type="sibTrans" cxnId="{B0118355-AEC4-4A52-9C68-2EAA7675B2C9}">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B8035B-68DB-4D09-8DDC-13B0B0C6C3E9}">
      <dgm:prSet phldrT="[Text]"/>
      <dgm:spPr/>
      <dgm:t>
        <a:bodyPr/>
        <a:lstStyle/>
        <a:p>
          <a:r>
            <a:rPr lang="en-US" b="0" cap="none" spc="0">
              <a:ln w="0"/>
              <a:solidFill>
                <a:schemeClr val="tx1"/>
              </a:solidFill>
              <a:effectLst>
                <a:outerShdw blurRad="38100" dist="19050" dir="2700000" algn="tl" rotWithShape="0">
                  <a:schemeClr val="dk1">
                    <a:alpha val="40000"/>
                  </a:schemeClr>
                </a:outerShdw>
              </a:effectLst>
            </a:rPr>
            <a:t>How are you using them?</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2FCAB98E-F6FF-4D4D-A0EA-5EE4CADA00D3}" type="parTrans" cxnId="{EB67AB1A-2E7E-4FB0-A3BC-C06A984D2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0679432-C3D9-4F43-8D8B-274A10A802E3}" type="sibTrans" cxnId="{EB67AB1A-2E7E-4FB0-A3BC-C06A984D29E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DA25FB8-2479-4408-831F-2DEB9938983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Are you significant?</a:t>
          </a:r>
        </a:p>
      </dgm:t>
    </dgm:pt>
    <dgm:pt modelId="{1E9DD608-5670-477F-A346-B5B86B27A6E0}" type="parTrans" cxnId="{B8B472E2-BEC9-4523-9DC1-63AA34A6279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1F9B687-8A7C-4C5E-93D5-E871431E61B8}" type="sibTrans" cxnId="{B8B472E2-BEC9-4523-9DC1-63AA34A6279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600289E-5852-47B3-A9DC-BC4223E65536}" type="pres">
      <dgm:prSet presAssocID="{98E04EE1-71C5-48E1-9DAC-9BB6F0512864}" presName="linear" presStyleCnt="0">
        <dgm:presLayoutVars>
          <dgm:animLvl val="lvl"/>
          <dgm:resizeHandles val="exact"/>
        </dgm:presLayoutVars>
      </dgm:prSet>
      <dgm:spPr/>
    </dgm:pt>
    <dgm:pt modelId="{F82197E3-AFAF-4619-A8C5-7EE0B0F3500B}" type="pres">
      <dgm:prSet presAssocID="{9DA25FB8-2479-4408-831F-2DEB99389837}" presName="parentText" presStyleLbl="node1" presStyleIdx="0" presStyleCnt="3">
        <dgm:presLayoutVars>
          <dgm:chMax val="0"/>
          <dgm:bulletEnabled val="1"/>
        </dgm:presLayoutVars>
      </dgm:prSet>
      <dgm:spPr/>
    </dgm:pt>
    <dgm:pt modelId="{8FF76C25-C03D-4EF4-A1E1-95319F9AF197}" type="pres">
      <dgm:prSet presAssocID="{21F9B687-8A7C-4C5E-93D5-E871431E61B8}" presName="spacer" presStyleCnt="0"/>
      <dgm:spPr/>
    </dgm:pt>
    <dgm:pt modelId="{06849464-7318-433C-A1D4-E609037D4423}" type="pres">
      <dgm:prSet presAssocID="{13F9F6D1-479A-4B28-BA20-7FDDC4384047}" presName="parentText" presStyleLbl="node1" presStyleIdx="1" presStyleCnt="3">
        <dgm:presLayoutVars>
          <dgm:chMax val="0"/>
          <dgm:bulletEnabled val="1"/>
        </dgm:presLayoutVars>
      </dgm:prSet>
      <dgm:spPr/>
    </dgm:pt>
    <dgm:pt modelId="{5C35C4A1-140C-4966-BBA6-1C7A4690271B}" type="pres">
      <dgm:prSet presAssocID="{E74C410E-D071-4FFC-A9DD-03894AB7813B}" presName="spacer" presStyleCnt="0"/>
      <dgm:spPr/>
    </dgm:pt>
    <dgm:pt modelId="{E259EF52-C88D-4B45-ABBD-A2E2C26A7FAB}" type="pres">
      <dgm:prSet presAssocID="{D8B8035B-68DB-4D09-8DDC-13B0B0C6C3E9}" presName="parentText" presStyleLbl="node1" presStyleIdx="2" presStyleCnt="3">
        <dgm:presLayoutVars>
          <dgm:chMax val="0"/>
          <dgm:bulletEnabled val="1"/>
        </dgm:presLayoutVars>
      </dgm:prSet>
      <dgm:spPr/>
    </dgm:pt>
  </dgm:ptLst>
  <dgm:cxnLst>
    <dgm:cxn modelId="{1D97A30A-2430-4F8E-88E8-F1E10A2D3748}" type="presOf" srcId="{D8B8035B-68DB-4D09-8DDC-13B0B0C6C3E9}" destId="{E259EF52-C88D-4B45-ABBD-A2E2C26A7FAB}" srcOrd="0" destOrd="0" presId="urn:microsoft.com/office/officeart/2005/8/layout/vList2"/>
    <dgm:cxn modelId="{97152B17-CD6B-4984-9054-85AF27B19E30}" type="presOf" srcId="{13F9F6D1-479A-4B28-BA20-7FDDC4384047}" destId="{06849464-7318-433C-A1D4-E609037D4423}" srcOrd="0" destOrd="0" presId="urn:microsoft.com/office/officeart/2005/8/layout/vList2"/>
    <dgm:cxn modelId="{EB67AB1A-2E7E-4FB0-A3BC-C06A984D29E4}" srcId="{98E04EE1-71C5-48E1-9DAC-9BB6F0512864}" destId="{D8B8035B-68DB-4D09-8DDC-13B0B0C6C3E9}" srcOrd="2" destOrd="0" parTransId="{2FCAB98E-F6FF-4D4D-A0EA-5EE4CADA00D3}" sibTransId="{90679432-C3D9-4F43-8D8B-274A10A802E3}"/>
    <dgm:cxn modelId="{B0118355-AEC4-4A52-9C68-2EAA7675B2C9}" srcId="{98E04EE1-71C5-48E1-9DAC-9BB6F0512864}" destId="{13F9F6D1-479A-4B28-BA20-7FDDC4384047}" srcOrd="1" destOrd="0" parTransId="{44A92F28-6F49-447E-BC9F-1B792B2D034C}" sibTransId="{E74C410E-D071-4FFC-A9DD-03894AB7813B}"/>
    <dgm:cxn modelId="{6A9350A9-ED13-496C-A3D0-8671606EE39F}" type="presOf" srcId="{9DA25FB8-2479-4408-831F-2DEB99389837}" destId="{F82197E3-AFAF-4619-A8C5-7EE0B0F3500B}" srcOrd="0" destOrd="0" presId="urn:microsoft.com/office/officeart/2005/8/layout/vList2"/>
    <dgm:cxn modelId="{B8B472E2-BEC9-4523-9DC1-63AA34A6279D}" srcId="{98E04EE1-71C5-48E1-9DAC-9BB6F0512864}" destId="{9DA25FB8-2479-4408-831F-2DEB99389837}" srcOrd="0" destOrd="0" parTransId="{1E9DD608-5670-477F-A346-B5B86B27A6E0}" sibTransId="{21F9B687-8A7C-4C5E-93D5-E871431E61B8}"/>
    <dgm:cxn modelId="{D8CE13F1-31EE-4298-AE7B-6D6F7B8FFB5B}" type="presOf" srcId="{98E04EE1-71C5-48E1-9DAC-9BB6F0512864}" destId="{9600289E-5852-47B3-A9DC-BC4223E65536}" srcOrd="0" destOrd="0" presId="urn:microsoft.com/office/officeart/2005/8/layout/vList2"/>
    <dgm:cxn modelId="{88A227E6-CA7B-468F-AD4C-6927B7AD7BD2}" type="presParOf" srcId="{9600289E-5852-47B3-A9DC-BC4223E65536}" destId="{F82197E3-AFAF-4619-A8C5-7EE0B0F3500B}" srcOrd="0" destOrd="0" presId="urn:microsoft.com/office/officeart/2005/8/layout/vList2"/>
    <dgm:cxn modelId="{562CCEC2-E249-4D90-9CF9-FB339DF48067}" type="presParOf" srcId="{9600289E-5852-47B3-A9DC-BC4223E65536}" destId="{8FF76C25-C03D-4EF4-A1E1-95319F9AF197}" srcOrd="1" destOrd="0" presId="urn:microsoft.com/office/officeart/2005/8/layout/vList2"/>
    <dgm:cxn modelId="{F7C5BFCA-ABDA-4E9D-994D-EB49FCC49062}" type="presParOf" srcId="{9600289E-5852-47B3-A9DC-BC4223E65536}" destId="{06849464-7318-433C-A1D4-E609037D4423}" srcOrd="2" destOrd="0" presId="urn:microsoft.com/office/officeart/2005/8/layout/vList2"/>
    <dgm:cxn modelId="{75828C89-A4A1-4A1A-BC83-680BDFD0760F}" type="presParOf" srcId="{9600289E-5852-47B3-A9DC-BC4223E65536}" destId="{5C35C4A1-140C-4966-BBA6-1C7A4690271B}" srcOrd="3" destOrd="0" presId="urn:microsoft.com/office/officeart/2005/8/layout/vList2"/>
    <dgm:cxn modelId="{CB51A075-2CAF-414A-8CB8-010DD70248C8}" type="presParOf" srcId="{9600289E-5852-47B3-A9DC-BC4223E65536}" destId="{E259EF52-C88D-4B45-ABBD-A2E2C26A7FA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52567D-313D-40A7-9C74-B549408C876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C0A00B1-FFEB-4726-9EBB-8C9D7B50A062}">
      <dgm:prSet/>
      <dgm:spPr/>
      <dgm:t>
        <a:bodyPr/>
        <a:lstStyle/>
        <a:p>
          <a:r>
            <a:rPr lang="en-US" dirty="0">
              <a:solidFill>
                <a:schemeClr val="tx1"/>
              </a:solidFill>
            </a:rPr>
            <a:t>The Radical, New Ethos of Western Culture:</a:t>
          </a:r>
        </a:p>
      </dgm:t>
    </dgm:pt>
    <dgm:pt modelId="{0C18A7BA-DCEB-4768-91EF-88566B871EC7}" type="parTrans" cxnId="{A80B4A28-1B0D-4298-B6D6-CEB9BF0D4C81}">
      <dgm:prSet/>
      <dgm:spPr/>
      <dgm:t>
        <a:bodyPr/>
        <a:lstStyle/>
        <a:p>
          <a:endParaRPr lang="en-US"/>
        </a:p>
      </dgm:t>
    </dgm:pt>
    <dgm:pt modelId="{90965EAB-345B-4251-8BDC-F6B29386E422}" type="sibTrans" cxnId="{A80B4A28-1B0D-4298-B6D6-CEB9BF0D4C81}">
      <dgm:prSet/>
      <dgm:spPr/>
      <dgm:t>
        <a:bodyPr/>
        <a:lstStyle/>
        <a:p>
          <a:endParaRPr lang="en-US"/>
        </a:p>
      </dgm:t>
    </dgm:pt>
    <dgm:pt modelId="{9E3A594C-3FE6-4788-AB01-499A9BDF317F}">
      <dgm:prSet custT="1"/>
      <dgm:spPr/>
      <dgm:t>
        <a:bodyPr/>
        <a:lstStyle/>
        <a:p>
          <a:pPr>
            <a:buFont typeface="Arial" panose="020B0604020202020204" pitchFamily="34" charset="0"/>
            <a:buNone/>
          </a:pPr>
          <a:r>
            <a:rPr lang="en-US" sz="2800" i="1" dirty="0"/>
            <a:t>2 Timothy 3:1-2 </a:t>
          </a:r>
          <a:r>
            <a:rPr lang="en-US" sz="2800" dirty="0"/>
            <a:t>But realize this, that in the last days difficult times will come. For </a:t>
          </a:r>
          <a:r>
            <a:rPr lang="en-US" sz="2800" b="1" u="sng" dirty="0"/>
            <a:t>men will be lovers of self</a:t>
          </a:r>
          <a:r>
            <a:rPr lang="en-US" sz="2800" dirty="0"/>
            <a:t>, lovers of money, boastful, arrogant, revilers, ungrateful…</a:t>
          </a:r>
        </a:p>
      </dgm:t>
    </dgm:pt>
    <dgm:pt modelId="{61A9CAC2-C595-4A99-BA23-2329AFC1A499}" type="parTrans" cxnId="{295CB469-FC2D-4584-8CD9-B69B7E4B9940}">
      <dgm:prSet/>
      <dgm:spPr/>
      <dgm:t>
        <a:bodyPr/>
        <a:lstStyle/>
        <a:p>
          <a:endParaRPr lang="en-US"/>
        </a:p>
      </dgm:t>
    </dgm:pt>
    <dgm:pt modelId="{5F4AF7FC-6CE3-4B38-8706-F87656C8A3D0}" type="sibTrans" cxnId="{295CB469-FC2D-4584-8CD9-B69B7E4B9940}">
      <dgm:prSet/>
      <dgm:spPr/>
      <dgm:t>
        <a:bodyPr/>
        <a:lstStyle/>
        <a:p>
          <a:endParaRPr lang="en-US"/>
        </a:p>
      </dgm:t>
    </dgm:pt>
    <dgm:pt modelId="{2178DC0D-3BB5-4534-9107-CB925179670D}" type="pres">
      <dgm:prSet presAssocID="{3752567D-313D-40A7-9C74-B549408C8760}" presName="Name0" presStyleCnt="0">
        <dgm:presLayoutVars>
          <dgm:dir/>
          <dgm:animLvl val="lvl"/>
          <dgm:resizeHandles val="exact"/>
        </dgm:presLayoutVars>
      </dgm:prSet>
      <dgm:spPr/>
    </dgm:pt>
    <dgm:pt modelId="{A4DA6674-1BC5-45DC-A650-1B5542E7D591}" type="pres">
      <dgm:prSet presAssocID="{6C0A00B1-FFEB-4726-9EBB-8C9D7B50A062}" presName="linNode" presStyleCnt="0"/>
      <dgm:spPr/>
    </dgm:pt>
    <dgm:pt modelId="{F60FEDBF-665B-46B3-AB65-0B7506D0B7CE}" type="pres">
      <dgm:prSet presAssocID="{6C0A00B1-FFEB-4726-9EBB-8C9D7B50A062}" presName="parentText" presStyleLbl="node1" presStyleIdx="0" presStyleCnt="1" custScaleX="92038">
        <dgm:presLayoutVars>
          <dgm:chMax val="1"/>
          <dgm:bulletEnabled val="1"/>
        </dgm:presLayoutVars>
      </dgm:prSet>
      <dgm:spPr/>
    </dgm:pt>
    <dgm:pt modelId="{30FD7DC9-E072-4E1D-A043-F55E7EE95494}" type="pres">
      <dgm:prSet presAssocID="{6C0A00B1-FFEB-4726-9EBB-8C9D7B50A062}" presName="descendantText" presStyleLbl="alignAccFollowNode1" presStyleIdx="0" presStyleCnt="1" custScaleY="113457">
        <dgm:presLayoutVars>
          <dgm:bulletEnabled val="1"/>
        </dgm:presLayoutVars>
      </dgm:prSet>
      <dgm:spPr/>
    </dgm:pt>
  </dgm:ptLst>
  <dgm:cxnLst>
    <dgm:cxn modelId="{A80B4A28-1B0D-4298-B6D6-CEB9BF0D4C81}" srcId="{3752567D-313D-40A7-9C74-B549408C8760}" destId="{6C0A00B1-FFEB-4726-9EBB-8C9D7B50A062}" srcOrd="0" destOrd="0" parTransId="{0C18A7BA-DCEB-4768-91EF-88566B871EC7}" sibTransId="{90965EAB-345B-4251-8BDC-F6B29386E422}"/>
    <dgm:cxn modelId="{295CB469-FC2D-4584-8CD9-B69B7E4B9940}" srcId="{6C0A00B1-FFEB-4726-9EBB-8C9D7B50A062}" destId="{9E3A594C-3FE6-4788-AB01-499A9BDF317F}" srcOrd="0" destOrd="0" parTransId="{61A9CAC2-C595-4A99-BA23-2329AFC1A499}" sibTransId="{5F4AF7FC-6CE3-4B38-8706-F87656C8A3D0}"/>
    <dgm:cxn modelId="{ED77F455-35AF-461D-B286-87363CAEDF1D}" type="presOf" srcId="{9E3A594C-3FE6-4788-AB01-499A9BDF317F}" destId="{30FD7DC9-E072-4E1D-A043-F55E7EE95494}" srcOrd="0" destOrd="0" presId="urn:microsoft.com/office/officeart/2005/8/layout/vList5"/>
    <dgm:cxn modelId="{7897E383-4F44-41C2-89C4-BD3EBED05665}" type="presOf" srcId="{6C0A00B1-FFEB-4726-9EBB-8C9D7B50A062}" destId="{F60FEDBF-665B-46B3-AB65-0B7506D0B7CE}" srcOrd="0" destOrd="0" presId="urn:microsoft.com/office/officeart/2005/8/layout/vList5"/>
    <dgm:cxn modelId="{58F23991-9FBC-454C-B507-E26F70C9EB37}" type="presOf" srcId="{3752567D-313D-40A7-9C74-B549408C8760}" destId="{2178DC0D-3BB5-4534-9107-CB925179670D}" srcOrd="0" destOrd="0" presId="urn:microsoft.com/office/officeart/2005/8/layout/vList5"/>
    <dgm:cxn modelId="{CD50B63E-386C-4F08-9EB8-3F6881D87FE2}" type="presParOf" srcId="{2178DC0D-3BB5-4534-9107-CB925179670D}" destId="{A4DA6674-1BC5-45DC-A650-1B5542E7D591}" srcOrd="0" destOrd="0" presId="urn:microsoft.com/office/officeart/2005/8/layout/vList5"/>
    <dgm:cxn modelId="{037E3B0B-6A6D-45D2-802B-1C62FA8E35A1}" type="presParOf" srcId="{A4DA6674-1BC5-45DC-A650-1B5542E7D591}" destId="{F60FEDBF-665B-46B3-AB65-0B7506D0B7CE}" srcOrd="0" destOrd="0" presId="urn:microsoft.com/office/officeart/2005/8/layout/vList5"/>
    <dgm:cxn modelId="{EE302F25-034A-468B-B656-C08F930C5443}" type="presParOf" srcId="{A4DA6674-1BC5-45DC-A650-1B5542E7D591}" destId="{30FD7DC9-E072-4E1D-A043-F55E7EE95494}"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52567D-313D-40A7-9C74-B549408C876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C0A00B1-FFEB-4726-9EBB-8C9D7B50A062}">
      <dgm:prSet/>
      <dgm:spPr/>
      <dgm:t>
        <a:bodyPr/>
        <a:lstStyle/>
        <a:p>
          <a:r>
            <a:rPr lang="en-US" dirty="0">
              <a:solidFill>
                <a:schemeClr val="tx1"/>
              </a:solidFill>
            </a:rPr>
            <a:t>The Radical, New Ethos of Western Culture:</a:t>
          </a:r>
        </a:p>
      </dgm:t>
    </dgm:pt>
    <dgm:pt modelId="{0C18A7BA-DCEB-4768-91EF-88566B871EC7}" type="parTrans" cxnId="{A80B4A28-1B0D-4298-B6D6-CEB9BF0D4C81}">
      <dgm:prSet/>
      <dgm:spPr/>
      <dgm:t>
        <a:bodyPr/>
        <a:lstStyle/>
        <a:p>
          <a:endParaRPr lang="en-US"/>
        </a:p>
      </dgm:t>
    </dgm:pt>
    <dgm:pt modelId="{90965EAB-345B-4251-8BDC-F6B29386E422}" type="sibTrans" cxnId="{A80B4A28-1B0D-4298-B6D6-CEB9BF0D4C81}">
      <dgm:prSet/>
      <dgm:spPr/>
      <dgm:t>
        <a:bodyPr/>
        <a:lstStyle/>
        <a:p>
          <a:endParaRPr lang="en-US"/>
        </a:p>
      </dgm:t>
    </dgm:pt>
    <dgm:pt modelId="{9E3A594C-3FE6-4788-AB01-499A9BDF317F}">
      <dgm:prSet custT="1"/>
      <dgm:spPr>
        <a:solidFill>
          <a:srgbClr val="E8FBCB"/>
        </a:solidFill>
      </dgm:spPr>
      <dgm:t>
        <a:bodyPr/>
        <a:lstStyle/>
        <a:p>
          <a:pPr>
            <a:buFont typeface="Arial" panose="020B0604020202020204" pitchFamily="34" charset="0"/>
            <a:buNone/>
          </a:pPr>
          <a:r>
            <a:rPr lang="en-US" sz="3600" i="1" dirty="0"/>
            <a:t>Matthew 24:12 </a:t>
          </a:r>
          <a:r>
            <a:rPr lang="en-US" sz="3600" i="0" dirty="0"/>
            <a:t>"Because lawlessness is increased, most people's love will grow cold. </a:t>
          </a:r>
        </a:p>
      </dgm:t>
    </dgm:pt>
    <dgm:pt modelId="{61A9CAC2-C595-4A99-BA23-2329AFC1A499}" type="parTrans" cxnId="{295CB469-FC2D-4584-8CD9-B69B7E4B9940}">
      <dgm:prSet/>
      <dgm:spPr/>
      <dgm:t>
        <a:bodyPr/>
        <a:lstStyle/>
        <a:p>
          <a:endParaRPr lang="en-US"/>
        </a:p>
      </dgm:t>
    </dgm:pt>
    <dgm:pt modelId="{5F4AF7FC-6CE3-4B38-8706-F87656C8A3D0}" type="sibTrans" cxnId="{295CB469-FC2D-4584-8CD9-B69B7E4B9940}">
      <dgm:prSet/>
      <dgm:spPr/>
      <dgm:t>
        <a:bodyPr/>
        <a:lstStyle/>
        <a:p>
          <a:endParaRPr lang="en-US"/>
        </a:p>
      </dgm:t>
    </dgm:pt>
    <dgm:pt modelId="{2178DC0D-3BB5-4534-9107-CB925179670D}" type="pres">
      <dgm:prSet presAssocID="{3752567D-313D-40A7-9C74-B549408C8760}" presName="Name0" presStyleCnt="0">
        <dgm:presLayoutVars>
          <dgm:dir/>
          <dgm:animLvl val="lvl"/>
          <dgm:resizeHandles val="exact"/>
        </dgm:presLayoutVars>
      </dgm:prSet>
      <dgm:spPr/>
    </dgm:pt>
    <dgm:pt modelId="{A4DA6674-1BC5-45DC-A650-1B5542E7D591}" type="pres">
      <dgm:prSet presAssocID="{6C0A00B1-FFEB-4726-9EBB-8C9D7B50A062}" presName="linNode" presStyleCnt="0"/>
      <dgm:spPr/>
    </dgm:pt>
    <dgm:pt modelId="{F60FEDBF-665B-46B3-AB65-0B7506D0B7CE}" type="pres">
      <dgm:prSet presAssocID="{6C0A00B1-FFEB-4726-9EBB-8C9D7B50A062}" presName="parentText" presStyleLbl="node1" presStyleIdx="0" presStyleCnt="1" custScaleX="92038">
        <dgm:presLayoutVars>
          <dgm:chMax val="1"/>
          <dgm:bulletEnabled val="1"/>
        </dgm:presLayoutVars>
      </dgm:prSet>
      <dgm:spPr/>
    </dgm:pt>
    <dgm:pt modelId="{30FD7DC9-E072-4E1D-A043-F55E7EE95494}" type="pres">
      <dgm:prSet presAssocID="{6C0A00B1-FFEB-4726-9EBB-8C9D7B50A062}" presName="descendantText" presStyleLbl="alignAccFollowNode1" presStyleIdx="0" presStyleCnt="1" custScaleY="113457">
        <dgm:presLayoutVars>
          <dgm:bulletEnabled val="1"/>
        </dgm:presLayoutVars>
      </dgm:prSet>
      <dgm:spPr/>
    </dgm:pt>
  </dgm:ptLst>
  <dgm:cxnLst>
    <dgm:cxn modelId="{A80B4A28-1B0D-4298-B6D6-CEB9BF0D4C81}" srcId="{3752567D-313D-40A7-9C74-B549408C8760}" destId="{6C0A00B1-FFEB-4726-9EBB-8C9D7B50A062}" srcOrd="0" destOrd="0" parTransId="{0C18A7BA-DCEB-4768-91EF-88566B871EC7}" sibTransId="{90965EAB-345B-4251-8BDC-F6B29386E422}"/>
    <dgm:cxn modelId="{295CB469-FC2D-4584-8CD9-B69B7E4B9940}" srcId="{6C0A00B1-FFEB-4726-9EBB-8C9D7B50A062}" destId="{9E3A594C-3FE6-4788-AB01-499A9BDF317F}" srcOrd="0" destOrd="0" parTransId="{61A9CAC2-C595-4A99-BA23-2329AFC1A499}" sibTransId="{5F4AF7FC-6CE3-4B38-8706-F87656C8A3D0}"/>
    <dgm:cxn modelId="{ED77F455-35AF-461D-B286-87363CAEDF1D}" type="presOf" srcId="{9E3A594C-3FE6-4788-AB01-499A9BDF317F}" destId="{30FD7DC9-E072-4E1D-A043-F55E7EE95494}" srcOrd="0" destOrd="0" presId="urn:microsoft.com/office/officeart/2005/8/layout/vList5"/>
    <dgm:cxn modelId="{7897E383-4F44-41C2-89C4-BD3EBED05665}" type="presOf" srcId="{6C0A00B1-FFEB-4726-9EBB-8C9D7B50A062}" destId="{F60FEDBF-665B-46B3-AB65-0B7506D0B7CE}" srcOrd="0" destOrd="0" presId="urn:microsoft.com/office/officeart/2005/8/layout/vList5"/>
    <dgm:cxn modelId="{58F23991-9FBC-454C-B507-E26F70C9EB37}" type="presOf" srcId="{3752567D-313D-40A7-9C74-B549408C8760}" destId="{2178DC0D-3BB5-4534-9107-CB925179670D}" srcOrd="0" destOrd="0" presId="urn:microsoft.com/office/officeart/2005/8/layout/vList5"/>
    <dgm:cxn modelId="{CD50B63E-386C-4F08-9EB8-3F6881D87FE2}" type="presParOf" srcId="{2178DC0D-3BB5-4534-9107-CB925179670D}" destId="{A4DA6674-1BC5-45DC-A650-1B5542E7D591}" srcOrd="0" destOrd="0" presId="urn:microsoft.com/office/officeart/2005/8/layout/vList5"/>
    <dgm:cxn modelId="{037E3B0B-6A6D-45D2-802B-1C62FA8E35A1}" type="presParOf" srcId="{A4DA6674-1BC5-45DC-A650-1B5542E7D591}" destId="{F60FEDBF-665B-46B3-AB65-0B7506D0B7CE}" srcOrd="0" destOrd="0" presId="urn:microsoft.com/office/officeart/2005/8/layout/vList5"/>
    <dgm:cxn modelId="{EE302F25-034A-468B-B656-C08F930C5443}" type="presParOf" srcId="{A4DA6674-1BC5-45DC-A650-1B5542E7D591}" destId="{30FD7DC9-E072-4E1D-A043-F55E7EE95494}" srcOrd="1"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FE908C-563D-484F-91DC-8DFE1F1496C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0B5092A-2110-4FE6-9EC5-0A292610DC06}">
      <dgm:prSet phldrT="[Text]"/>
      <dgm:spPr/>
      <dgm:t>
        <a:bodyPr/>
        <a:lstStyle/>
        <a:p>
          <a:r>
            <a:rPr lang="en-US" dirty="0">
              <a:solidFill>
                <a:schemeClr val="tx1"/>
              </a:solidFill>
            </a:rPr>
            <a:t>Feelings Oriented</a:t>
          </a:r>
        </a:p>
      </dgm:t>
    </dgm:pt>
    <dgm:pt modelId="{B0C1F3EA-EAAD-43EF-B22E-E51122910FC2}" type="parTrans" cxnId="{F9739BC5-8128-47D2-8A5F-41B7173C25CC}">
      <dgm:prSet/>
      <dgm:spPr/>
      <dgm:t>
        <a:bodyPr/>
        <a:lstStyle/>
        <a:p>
          <a:endParaRPr lang="en-US"/>
        </a:p>
      </dgm:t>
    </dgm:pt>
    <dgm:pt modelId="{2890B7B2-988E-44B8-837E-D3C69EEA7139}" type="sibTrans" cxnId="{F9739BC5-8128-47D2-8A5F-41B7173C25CC}">
      <dgm:prSet/>
      <dgm:spPr/>
      <dgm:t>
        <a:bodyPr/>
        <a:lstStyle/>
        <a:p>
          <a:endParaRPr lang="en-US"/>
        </a:p>
      </dgm:t>
    </dgm:pt>
    <dgm:pt modelId="{812C629A-7344-4FCA-9DEB-8499D2712031}">
      <dgm:prSet phldrT="[Text]"/>
      <dgm:spPr/>
      <dgm:t>
        <a:bodyPr/>
        <a:lstStyle/>
        <a:p>
          <a:r>
            <a:rPr lang="en-US" dirty="0"/>
            <a:t>“My heart of hearts…”</a:t>
          </a:r>
        </a:p>
      </dgm:t>
    </dgm:pt>
    <dgm:pt modelId="{9B944EF0-3863-413D-A4ED-8828BFB58369}" type="parTrans" cxnId="{DCE6E816-329F-4A89-BA2B-4FBB4FBB38F1}">
      <dgm:prSet/>
      <dgm:spPr/>
      <dgm:t>
        <a:bodyPr/>
        <a:lstStyle/>
        <a:p>
          <a:endParaRPr lang="en-US"/>
        </a:p>
      </dgm:t>
    </dgm:pt>
    <dgm:pt modelId="{FD5CE0C2-825A-458C-A62E-C0288FF6DBAD}" type="sibTrans" cxnId="{DCE6E816-329F-4A89-BA2B-4FBB4FBB38F1}">
      <dgm:prSet/>
      <dgm:spPr/>
      <dgm:t>
        <a:bodyPr/>
        <a:lstStyle/>
        <a:p>
          <a:endParaRPr lang="en-US"/>
        </a:p>
      </dgm:t>
    </dgm:pt>
    <dgm:pt modelId="{93195F70-6211-4499-8F85-E51999DFF6A5}">
      <dgm:prSet phldrT="[Text]"/>
      <dgm:spPr/>
      <dgm:t>
        <a:bodyPr/>
        <a:lstStyle/>
        <a:p>
          <a:r>
            <a:rPr lang="en-US" dirty="0"/>
            <a:t>“Do you feel me?”</a:t>
          </a:r>
        </a:p>
      </dgm:t>
    </dgm:pt>
    <dgm:pt modelId="{8C649C13-C226-432E-896E-550CA4D42A64}" type="parTrans" cxnId="{EAE88EF4-7230-4B6A-9047-32586BDE6249}">
      <dgm:prSet/>
      <dgm:spPr/>
      <dgm:t>
        <a:bodyPr/>
        <a:lstStyle/>
        <a:p>
          <a:endParaRPr lang="en-US"/>
        </a:p>
      </dgm:t>
    </dgm:pt>
    <dgm:pt modelId="{B4E9DA31-FA5C-46EE-B963-70A8221CBED8}" type="sibTrans" cxnId="{EAE88EF4-7230-4B6A-9047-32586BDE6249}">
      <dgm:prSet/>
      <dgm:spPr/>
      <dgm:t>
        <a:bodyPr/>
        <a:lstStyle/>
        <a:p>
          <a:endParaRPr lang="en-US"/>
        </a:p>
      </dgm:t>
    </dgm:pt>
    <dgm:pt modelId="{B1D9DD2C-5ECD-4122-9B1C-51B068F521D9}">
      <dgm:prSet phldrT="[Text]"/>
      <dgm:spPr/>
      <dgm:t>
        <a:bodyPr/>
        <a:lstStyle/>
        <a:p>
          <a:r>
            <a:rPr lang="en-US" dirty="0"/>
            <a:t>“Happiness is the truth!”</a:t>
          </a:r>
        </a:p>
      </dgm:t>
    </dgm:pt>
    <dgm:pt modelId="{2DA79E83-DF00-4B22-BE71-E2F958DCB38C}" type="parTrans" cxnId="{AEC37E1A-55F4-4BCE-80B8-A67945C8022E}">
      <dgm:prSet/>
      <dgm:spPr/>
      <dgm:t>
        <a:bodyPr/>
        <a:lstStyle/>
        <a:p>
          <a:endParaRPr lang="en-US"/>
        </a:p>
      </dgm:t>
    </dgm:pt>
    <dgm:pt modelId="{880EBADA-EDA9-4E97-8B41-17177B4FA9CE}" type="sibTrans" cxnId="{AEC37E1A-55F4-4BCE-80B8-A67945C8022E}">
      <dgm:prSet/>
      <dgm:spPr/>
      <dgm:t>
        <a:bodyPr/>
        <a:lstStyle/>
        <a:p>
          <a:endParaRPr lang="en-US"/>
        </a:p>
      </dgm:t>
    </dgm:pt>
    <dgm:pt modelId="{30D0B281-EDB0-449A-B792-D7CC50533EAE}">
      <dgm:prSet phldrT="[Text]"/>
      <dgm:spPr/>
      <dgm:t>
        <a:bodyPr/>
        <a:lstStyle/>
        <a:p>
          <a:r>
            <a:rPr lang="en-US" dirty="0"/>
            <a:t>“How can it be so wrong if it feels so right?”</a:t>
          </a:r>
        </a:p>
      </dgm:t>
    </dgm:pt>
    <dgm:pt modelId="{72D88427-4205-436A-9E48-5933D74E73F8}" type="parTrans" cxnId="{DC6745DE-BB8B-4A49-94BA-104911D609BC}">
      <dgm:prSet/>
      <dgm:spPr/>
      <dgm:t>
        <a:bodyPr/>
        <a:lstStyle/>
        <a:p>
          <a:endParaRPr lang="en-US"/>
        </a:p>
      </dgm:t>
    </dgm:pt>
    <dgm:pt modelId="{9E4788CD-DA42-46D0-9A06-667884AB2886}" type="sibTrans" cxnId="{DC6745DE-BB8B-4A49-94BA-104911D609BC}">
      <dgm:prSet/>
      <dgm:spPr/>
      <dgm:t>
        <a:bodyPr/>
        <a:lstStyle/>
        <a:p>
          <a:endParaRPr lang="en-US"/>
        </a:p>
      </dgm:t>
    </dgm:pt>
    <dgm:pt modelId="{70A36AEB-5191-42CE-9626-D785A9E0778D}" type="pres">
      <dgm:prSet presAssocID="{F9FE908C-563D-484F-91DC-8DFE1F1496CE}" presName="linear" presStyleCnt="0">
        <dgm:presLayoutVars>
          <dgm:dir/>
          <dgm:animLvl val="lvl"/>
          <dgm:resizeHandles val="exact"/>
        </dgm:presLayoutVars>
      </dgm:prSet>
      <dgm:spPr/>
    </dgm:pt>
    <dgm:pt modelId="{3017178F-8AEF-4234-AB9B-D7DE0F2702ED}" type="pres">
      <dgm:prSet presAssocID="{50B5092A-2110-4FE6-9EC5-0A292610DC06}" presName="parentLin" presStyleCnt="0"/>
      <dgm:spPr/>
    </dgm:pt>
    <dgm:pt modelId="{4DA60B44-6693-4B8B-B01E-ABBC85F6D4C1}" type="pres">
      <dgm:prSet presAssocID="{50B5092A-2110-4FE6-9EC5-0A292610DC06}" presName="parentLeftMargin" presStyleLbl="node1" presStyleIdx="0" presStyleCnt="1"/>
      <dgm:spPr/>
    </dgm:pt>
    <dgm:pt modelId="{E17C76CD-C715-4FDA-B664-CB6FF143F539}" type="pres">
      <dgm:prSet presAssocID="{50B5092A-2110-4FE6-9EC5-0A292610DC06}" presName="parentText" presStyleLbl="node1" presStyleIdx="0" presStyleCnt="1">
        <dgm:presLayoutVars>
          <dgm:chMax val="0"/>
          <dgm:bulletEnabled val="1"/>
        </dgm:presLayoutVars>
      </dgm:prSet>
      <dgm:spPr/>
    </dgm:pt>
    <dgm:pt modelId="{A2B85FDB-A756-4540-914B-97E6FC5C345B}" type="pres">
      <dgm:prSet presAssocID="{50B5092A-2110-4FE6-9EC5-0A292610DC06}" presName="negativeSpace" presStyleCnt="0"/>
      <dgm:spPr/>
    </dgm:pt>
    <dgm:pt modelId="{BF0F4664-5794-49F2-9B8C-DFEC3B103494}" type="pres">
      <dgm:prSet presAssocID="{50B5092A-2110-4FE6-9EC5-0A292610DC06}" presName="childText" presStyleLbl="conFgAcc1" presStyleIdx="0" presStyleCnt="1">
        <dgm:presLayoutVars>
          <dgm:bulletEnabled val="1"/>
        </dgm:presLayoutVars>
      </dgm:prSet>
      <dgm:spPr/>
    </dgm:pt>
  </dgm:ptLst>
  <dgm:cxnLst>
    <dgm:cxn modelId="{DCE6E816-329F-4A89-BA2B-4FBB4FBB38F1}" srcId="{50B5092A-2110-4FE6-9EC5-0A292610DC06}" destId="{812C629A-7344-4FCA-9DEB-8499D2712031}" srcOrd="0" destOrd="0" parTransId="{9B944EF0-3863-413D-A4ED-8828BFB58369}" sibTransId="{FD5CE0C2-825A-458C-A62E-C0288FF6DBAD}"/>
    <dgm:cxn modelId="{AEC37E1A-55F4-4BCE-80B8-A67945C8022E}" srcId="{50B5092A-2110-4FE6-9EC5-0A292610DC06}" destId="{B1D9DD2C-5ECD-4122-9B1C-51B068F521D9}" srcOrd="2" destOrd="0" parTransId="{2DA79E83-DF00-4B22-BE71-E2F958DCB38C}" sibTransId="{880EBADA-EDA9-4E97-8B41-17177B4FA9CE}"/>
    <dgm:cxn modelId="{2093115F-06CC-4226-88CD-135F3C8E62F7}" type="presOf" srcId="{50B5092A-2110-4FE6-9EC5-0A292610DC06}" destId="{E17C76CD-C715-4FDA-B664-CB6FF143F539}" srcOrd="1" destOrd="0" presId="urn:microsoft.com/office/officeart/2005/8/layout/list1"/>
    <dgm:cxn modelId="{F3DBC46D-0809-4094-9533-4AC9C61B67C7}" type="presOf" srcId="{50B5092A-2110-4FE6-9EC5-0A292610DC06}" destId="{4DA60B44-6693-4B8B-B01E-ABBC85F6D4C1}" srcOrd="0" destOrd="0" presId="urn:microsoft.com/office/officeart/2005/8/layout/list1"/>
    <dgm:cxn modelId="{EC4F3B74-98CE-493D-B9EB-F16EC8F46D14}" type="presOf" srcId="{93195F70-6211-4499-8F85-E51999DFF6A5}" destId="{BF0F4664-5794-49F2-9B8C-DFEC3B103494}" srcOrd="0" destOrd="1" presId="urn:microsoft.com/office/officeart/2005/8/layout/list1"/>
    <dgm:cxn modelId="{FBF06A92-7622-449C-AD07-CCB760C115FC}" type="presOf" srcId="{B1D9DD2C-5ECD-4122-9B1C-51B068F521D9}" destId="{BF0F4664-5794-49F2-9B8C-DFEC3B103494}" srcOrd="0" destOrd="2" presId="urn:microsoft.com/office/officeart/2005/8/layout/list1"/>
    <dgm:cxn modelId="{68C4D2B6-B8A9-43CE-9EBB-9938D41750E2}" type="presOf" srcId="{812C629A-7344-4FCA-9DEB-8499D2712031}" destId="{BF0F4664-5794-49F2-9B8C-DFEC3B103494}" srcOrd="0" destOrd="0" presId="urn:microsoft.com/office/officeart/2005/8/layout/list1"/>
    <dgm:cxn modelId="{F92D88BA-04A4-4E19-B87D-31D9AF1A541E}" type="presOf" srcId="{30D0B281-EDB0-449A-B792-D7CC50533EAE}" destId="{BF0F4664-5794-49F2-9B8C-DFEC3B103494}" srcOrd="0" destOrd="3" presId="urn:microsoft.com/office/officeart/2005/8/layout/list1"/>
    <dgm:cxn modelId="{F9739BC5-8128-47D2-8A5F-41B7173C25CC}" srcId="{F9FE908C-563D-484F-91DC-8DFE1F1496CE}" destId="{50B5092A-2110-4FE6-9EC5-0A292610DC06}" srcOrd="0" destOrd="0" parTransId="{B0C1F3EA-EAAD-43EF-B22E-E51122910FC2}" sibTransId="{2890B7B2-988E-44B8-837E-D3C69EEA7139}"/>
    <dgm:cxn modelId="{DC6745DE-BB8B-4A49-94BA-104911D609BC}" srcId="{50B5092A-2110-4FE6-9EC5-0A292610DC06}" destId="{30D0B281-EDB0-449A-B792-D7CC50533EAE}" srcOrd="3" destOrd="0" parTransId="{72D88427-4205-436A-9E48-5933D74E73F8}" sibTransId="{9E4788CD-DA42-46D0-9A06-667884AB2886}"/>
    <dgm:cxn modelId="{1FD116DF-FAF4-4394-B922-3C2515354E0C}" type="presOf" srcId="{F9FE908C-563D-484F-91DC-8DFE1F1496CE}" destId="{70A36AEB-5191-42CE-9626-D785A9E0778D}" srcOrd="0" destOrd="0" presId="urn:microsoft.com/office/officeart/2005/8/layout/list1"/>
    <dgm:cxn modelId="{EAE88EF4-7230-4B6A-9047-32586BDE6249}" srcId="{50B5092A-2110-4FE6-9EC5-0A292610DC06}" destId="{93195F70-6211-4499-8F85-E51999DFF6A5}" srcOrd="1" destOrd="0" parTransId="{8C649C13-C226-432E-896E-550CA4D42A64}" sibTransId="{B4E9DA31-FA5C-46EE-B963-70A8221CBED8}"/>
    <dgm:cxn modelId="{BD1DEE07-C163-40B4-9423-B2BE03C06503}" type="presParOf" srcId="{70A36AEB-5191-42CE-9626-D785A9E0778D}" destId="{3017178F-8AEF-4234-AB9B-D7DE0F2702ED}" srcOrd="0" destOrd="0" presId="urn:microsoft.com/office/officeart/2005/8/layout/list1"/>
    <dgm:cxn modelId="{9746FF30-A7B8-4ECA-9D77-7C0F4B2D9C74}" type="presParOf" srcId="{3017178F-8AEF-4234-AB9B-D7DE0F2702ED}" destId="{4DA60B44-6693-4B8B-B01E-ABBC85F6D4C1}" srcOrd="0" destOrd="0" presId="urn:microsoft.com/office/officeart/2005/8/layout/list1"/>
    <dgm:cxn modelId="{4A15E7E7-FB12-429B-A20D-5A95800B751E}" type="presParOf" srcId="{3017178F-8AEF-4234-AB9B-D7DE0F2702ED}" destId="{E17C76CD-C715-4FDA-B664-CB6FF143F539}" srcOrd="1" destOrd="0" presId="urn:microsoft.com/office/officeart/2005/8/layout/list1"/>
    <dgm:cxn modelId="{0851F461-EB69-4C58-949D-6A11DDDF2445}" type="presParOf" srcId="{70A36AEB-5191-42CE-9626-D785A9E0778D}" destId="{A2B85FDB-A756-4540-914B-97E6FC5C345B}" srcOrd="1" destOrd="0" presId="urn:microsoft.com/office/officeart/2005/8/layout/list1"/>
    <dgm:cxn modelId="{C5A88030-8FCA-4877-B5F6-763F725859B5}" type="presParOf" srcId="{70A36AEB-5191-42CE-9626-D785A9E0778D}" destId="{BF0F4664-5794-49F2-9B8C-DFEC3B103494}"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8DFCCD-83BF-438C-9B6D-2AE8FF05873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8B19AA6-AF31-4B96-B1F2-0E78B4C2963A}">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We are fallen &amp; flawed</a:t>
          </a:r>
        </a:p>
      </dgm:t>
    </dgm:pt>
    <dgm:pt modelId="{DC8B63DE-05DB-412B-87F5-BFDBBFBCB18C}" type="parTrans" cxnId="{B0C4D382-8440-439B-B05D-86315C4112C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CD4E08C-B523-4D25-8AA4-70E493448C03}" type="sibTrans" cxnId="{B0C4D382-8440-439B-B05D-86315C4112CF}">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EF5860CD-C771-4377-9983-90FABABD424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We are finite</a:t>
          </a:r>
        </a:p>
      </dgm:t>
    </dgm:pt>
    <dgm:pt modelId="{B5FB20CD-831F-4546-8F14-1E3DA26DAA63}" type="parTrans" cxnId="{0F4450F5-410B-4DD3-AA9E-22D66E78FC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6497536-78D7-4EFA-8509-67B1F5A8317B}" type="sibTrans" cxnId="{0F4450F5-410B-4DD3-AA9E-22D66E78FC8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8F14E09-C354-43C4-8DB3-29A6953A6516}">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We are biased/ deceived</a:t>
          </a:r>
        </a:p>
      </dgm:t>
    </dgm:pt>
    <dgm:pt modelId="{E70E3B5A-814C-4BD6-A79A-3CEF3135E854}" type="parTrans" cxnId="{4AFB007D-7DB7-4B99-88FB-F12547B22C8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EA8FFBB-0F23-40FC-A0B9-DA2FB33DCDB1}" type="sibTrans" cxnId="{4AFB007D-7DB7-4B99-88FB-F12547B22C8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438A5B41-7F8F-461B-A9CA-EB3C069C2BAE}" type="pres">
      <dgm:prSet presAssocID="{7E8DFCCD-83BF-438C-9B6D-2AE8FF05873D}" presName="diagram" presStyleCnt="0">
        <dgm:presLayoutVars>
          <dgm:dir/>
          <dgm:resizeHandles val="exact"/>
        </dgm:presLayoutVars>
      </dgm:prSet>
      <dgm:spPr/>
    </dgm:pt>
    <dgm:pt modelId="{9E087321-C69C-46EF-9CFF-E99EF7F3B4AB}" type="pres">
      <dgm:prSet presAssocID="{48B19AA6-AF31-4B96-B1F2-0E78B4C2963A}" presName="node" presStyleLbl="node1" presStyleIdx="0" presStyleCnt="3">
        <dgm:presLayoutVars>
          <dgm:bulletEnabled val="1"/>
        </dgm:presLayoutVars>
      </dgm:prSet>
      <dgm:spPr/>
    </dgm:pt>
    <dgm:pt modelId="{2B169733-27C4-4146-A917-CD0D3FB837FC}" type="pres">
      <dgm:prSet presAssocID="{7CD4E08C-B523-4D25-8AA4-70E493448C03}" presName="sibTrans" presStyleCnt="0"/>
      <dgm:spPr/>
    </dgm:pt>
    <dgm:pt modelId="{DA8EFEEC-09A5-4BC2-900E-519638C6288F}" type="pres">
      <dgm:prSet presAssocID="{EF5860CD-C771-4377-9983-90FABABD424D}" presName="node" presStyleLbl="node1" presStyleIdx="1" presStyleCnt="3">
        <dgm:presLayoutVars>
          <dgm:bulletEnabled val="1"/>
        </dgm:presLayoutVars>
      </dgm:prSet>
      <dgm:spPr/>
    </dgm:pt>
    <dgm:pt modelId="{474E644D-2553-48D1-84EE-7623DCE6878F}" type="pres">
      <dgm:prSet presAssocID="{C6497536-78D7-4EFA-8509-67B1F5A8317B}" presName="sibTrans" presStyleCnt="0"/>
      <dgm:spPr/>
    </dgm:pt>
    <dgm:pt modelId="{A330B282-C0F4-4C31-A465-4D03CC33DFF3}" type="pres">
      <dgm:prSet presAssocID="{08F14E09-C354-43C4-8DB3-29A6953A6516}" presName="node" presStyleLbl="node1" presStyleIdx="2" presStyleCnt="3">
        <dgm:presLayoutVars>
          <dgm:bulletEnabled val="1"/>
        </dgm:presLayoutVars>
      </dgm:prSet>
      <dgm:spPr/>
    </dgm:pt>
  </dgm:ptLst>
  <dgm:cxnLst>
    <dgm:cxn modelId="{C543970D-027C-4F4B-ABF0-3515195597AA}" type="presOf" srcId="{7E8DFCCD-83BF-438C-9B6D-2AE8FF05873D}" destId="{438A5B41-7F8F-461B-A9CA-EB3C069C2BAE}" srcOrd="0" destOrd="0" presId="urn:microsoft.com/office/officeart/2005/8/layout/default"/>
    <dgm:cxn modelId="{93A8B325-32A2-4D4D-8D45-4615EBF6E849}" type="presOf" srcId="{08F14E09-C354-43C4-8DB3-29A6953A6516}" destId="{A330B282-C0F4-4C31-A465-4D03CC33DFF3}" srcOrd="0" destOrd="0" presId="urn:microsoft.com/office/officeart/2005/8/layout/default"/>
    <dgm:cxn modelId="{1C741774-2E6F-450F-A795-1CF8EB5DA524}" type="presOf" srcId="{EF5860CD-C771-4377-9983-90FABABD424D}" destId="{DA8EFEEC-09A5-4BC2-900E-519638C6288F}" srcOrd="0" destOrd="0" presId="urn:microsoft.com/office/officeart/2005/8/layout/default"/>
    <dgm:cxn modelId="{4AFB007D-7DB7-4B99-88FB-F12547B22C80}" srcId="{7E8DFCCD-83BF-438C-9B6D-2AE8FF05873D}" destId="{08F14E09-C354-43C4-8DB3-29A6953A6516}" srcOrd="2" destOrd="0" parTransId="{E70E3B5A-814C-4BD6-A79A-3CEF3135E854}" sibTransId="{1EA8FFBB-0F23-40FC-A0B9-DA2FB33DCDB1}"/>
    <dgm:cxn modelId="{B0C4D382-8440-439B-B05D-86315C4112CF}" srcId="{7E8DFCCD-83BF-438C-9B6D-2AE8FF05873D}" destId="{48B19AA6-AF31-4B96-B1F2-0E78B4C2963A}" srcOrd="0" destOrd="0" parTransId="{DC8B63DE-05DB-412B-87F5-BFDBBFBCB18C}" sibTransId="{7CD4E08C-B523-4D25-8AA4-70E493448C03}"/>
    <dgm:cxn modelId="{97E0EF84-8228-4296-BDF5-4C1DC8BC7964}" type="presOf" srcId="{48B19AA6-AF31-4B96-B1F2-0E78B4C2963A}" destId="{9E087321-C69C-46EF-9CFF-E99EF7F3B4AB}" srcOrd="0" destOrd="0" presId="urn:microsoft.com/office/officeart/2005/8/layout/default"/>
    <dgm:cxn modelId="{0F4450F5-410B-4DD3-AA9E-22D66E78FC87}" srcId="{7E8DFCCD-83BF-438C-9B6D-2AE8FF05873D}" destId="{EF5860CD-C771-4377-9983-90FABABD424D}" srcOrd="1" destOrd="0" parTransId="{B5FB20CD-831F-4546-8F14-1E3DA26DAA63}" sibTransId="{C6497536-78D7-4EFA-8509-67B1F5A8317B}"/>
    <dgm:cxn modelId="{E49FD2D9-4C6A-4608-986D-A26527DC1111}" type="presParOf" srcId="{438A5B41-7F8F-461B-A9CA-EB3C069C2BAE}" destId="{9E087321-C69C-46EF-9CFF-E99EF7F3B4AB}" srcOrd="0" destOrd="0" presId="urn:microsoft.com/office/officeart/2005/8/layout/default"/>
    <dgm:cxn modelId="{6BF8B2F8-72DC-48DC-A341-6647A60CE947}" type="presParOf" srcId="{438A5B41-7F8F-461B-A9CA-EB3C069C2BAE}" destId="{2B169733-27C4-4146-A917-CD0D3FB837FC}" srcOrd="1" destOrd="0" presId="urn:microsoft.com/office/officeart/2005/8/layout/default"/>
    <dgm:cxn modelId="{11E8A682-B82F-4754-A828-F16C6DDF74AD}" type="presParOf" srcId="{438A5B41-7F8F-461B-A9CA-EB3C069C2BAE}" destId="{DA8EFEEC-09A5-4BC2-900E-519638C6288F}" srcOrd="2" destOrd="0" presId="urn:microsoft.com/office/officeart/2005/8/layout/default"/>
    <dgm:cxn modelId="{F395F0D2-4466-4590-A3DC-4012445557DF}" type="presParOf" srcId="{438A5B41-7F8F-461B-A9CA-EB3C069C2BAE}" destId="{474E644D-2553-48D1-84EE-7623DCE6878F}" srcOrd="3" destOrd="0" presId="urn:microsoft.com/office/officeart/2005/8/layout/default"/>
    <dgm:cxn modelId="{8C39E371-4427-4C61-BCFF-0E927AE74141}" type="presParOf" srcId="{438A5B41-7F8F-461B-A9CA-EB3C069C2BAE}" destId="{A330B282-C0F4-4C31-A465-4D03CC33DFF3}"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49D57F-9C4A-45F4-AD46-5C83F2380CFA}" type="doc">
      <dgm:prSet loTypeId="urn:microsoft.com/office/officeart/2005/8/layout/radial3" loCatId="relationship" qsTypeId="urn:microsoft.com/office/officeart/2005/8/quickstyle/simple2" qsCatId="simple" csTypeId="urn:microsoft.com/office/officeart/2005/8/colors/accent1_2" csCatId="accent1" phldr="1"/>
      <dgm:spPr/>
      <dgm:t>
        <a:bodyPr/>
        <a:lstStyle/>
        <a:p>
          <a:endParaRPr lang="en-US"/>
        </a:p>
      </dgm:t>
    </dgm:pt>
    <dgm:pt modelId="{73616088-9F32-4A26-8645-3B28F1E397A2}">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Begins with how you view yourself</a:t>
          </a:r>
        </a:p>
      </dgm:t>
    </dgm:pt>
    <dgm:pt modelId="{02A4A121-5676-45FF-BC9D-065A37DB9AC7}" type="parTrans" cxnId="{81FB6921-857F-4D4F-8D98-1A33C5D2ECF8}">
      <dgm:prSet/>
      <dgm:spPr/>
      <dgm:t>
        <a:bodyPr/>
        <a:lstStyle/>
        <a:p>
          <a:endParaRPr lang="en-US"/>
        </a:p>
      </dgm:t>
    </dgm:pt>
    <dgm:pt modelId="{687AADCB-0488-4AAB-A7C8-CAA05821FE82}" type="sibTrans" cxnId="{81FB6921-857F-4D4F-8D98-1A33C5D2ECF8}">
      <dgm:prSet/>
      <dgm:spPr/>
      <dgm:t>
        <a:bodyPr/>
        <a:lstStyle/>
        <a:p>
          <a:endParaRPr lang="en-US"/>
        </a:p>
      </dgm:t>
    </dgm:pt>
    <dgm:pt modelId="{49D0191C-5C0C-4E34-BA7F-E8D035C46160}" type="pres">
      <dgm:prSet presAssocID="{9C49D57F-9C4A-45F4-AD46-5C83F2380CFA}" presName="composite" presStyleCnt="0">
        <dgm:presLayoutVars>
          <dgm:chMax val="1"/>
          <dgm:dir/>
          <dgm:resizeHandles val="exact"/>
        </dgm:presLayoutVars>
      </dgm:prSet>
      <dgm:spPr/>
    </dgm:pt>
    <dgm:pt modelId="{144FA928-C797-4677-9BFB-3FBA585A2B01}" type="pres">
      <dgm:prSet presAssocID="{9C49D57F-9C4A-45F4-AD46-5C83F2380CFA}" presName="radial" presStyleCnt="0">
        <dgm:presLayoutVars>
          <dgm:animLvl val="ctr"/>
        </dgm:presLayoutVars>
      </dgm:prSet>
      <dgm:spPr/>
    </dgm:pt>
    <dgm:pt modelId="{7DE4E8CD-F797-4A4C-8EB1-F67DBFE9F260}" type="pres">
      <dgm:prSet presAssocID="{73616088-9F32-4A26-8645-3B28F1E397A2}" presName="centerShape" presStyleLbl="vennNode1" presStyleIdx="0" presStyleCnt="1"/>
      <dgm:spPr/>
    </dgm:pt>
  </dgm:ptLst>
  <dgm:cxnLst>
    <dgm:cxn modelId="{BF59A212-BE8A-432E-B160-238BBDB03EBA}" type="presOf" srcId="{73616088-9F32-4A26-8645-3B28F1E397A2}" destId="{7DE4E8CD-F797-4A4C-8EB1-F67DBFE9F260}" srcOrd="0" destOrd="0" presId="urn:microsoft.com/office/officeart/2005/8/layout/radial3"/>
    <dgm:cxn modelId="{81FB6921-857F-4D4F-8D98-1A33C5D2ECF8}" srcId="{9C49D57F-9C4A-45F4-AD46-5C83F2380CFA}" destId="{73616088-9F32-4A26-8645-3B28F1E397A2}" srcOrd="0" destOrd="0" parTransId="{02A4A121-5676-45FF-BC9D-065A37DB9AC7}" sibTransId="{687AADCB-0488-4AAB-A7C8-CAA05821FE82}"/>
    <dgm:cxn modelId="{F6E76384-93E5-4E09-A974-AC61DD1E2D96}" type="presOf" srcId="{9C49D57F-9C4A-45F4-AD46-5C83F2380CFA}" destId="{49D0191C-5C0C-4E34-BA7F-E8D035C46160}" srcOrd="0" destOrd="0" presId="urn:microsoft.com/office/officeart/2005/8/layout/radial3"/>
    <dgm:cxn modelId="{829E7C3B-0E64-4479-B77B-87D637D5CAD9}" type="presParOf" srcId="{49D0191C-5C0C-4E34-BA7F-E8D035C46160}" destId="{144FA928-C797-4677-9BFB-3FBA585A2B01}" srcOrd="0" destOrd="0" presId="urn:microsoft.com/office/officeart/2005/8/layout/radial3"/>
    <dgm:cxn modelId="{514BAE4D-23CE-4BAA-8016-F38EB2934A51}" type="presParOf" srcId="{144FA928-C797-4677-9BFB-3FBA585A2B01}" destId="{7DE4E8CD-F797-4A4C-8EB1-F67DBFE9F260}" srcOrd="0"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506055-8B31-490F-B871-6F01068EDB65}" type="doc">
      <dgm:prSet loTypeId="urn:microsoft.com/office/officeart/2005/8/layout/vList3" loCatId="list" qsTypeId="urn:microsoft.com/office/officeart/2005/8/quickstyle/simple1" qsCatId="simple" csTypeId="urn:microsoft.com/office/officeart/2005/8/colors/accent1_2" csCatId="accent1" phldr="1"/>
      <dgm:spPr/>
    </dgm:pt>
    <dgm:pt modelId="{CAC6EF3D-FDE8-40A2-9859-484AF0AC4B10}">
      <dgm:prSet phldrT="[Text]"/>
      <dgm:spPr/>
      <dgm:t>
        <a:bodyPr/>
        <a:lstStyle/>
        <a:p>
          <a:r>
            <a:rPr lang="en-US" dirty="0"/>
            <a:t>Part of a larger “body”</a:t>
          </a:r>
        </a:p>
      </dgm:t>
    </dgm:pt>
    <dgm:pt modelId="{288BC59D-4F2A-4593-9825-222F786BA86F}" type="parTrans" cxnId="{FE4E30F4-8428-4921-9E2C-3AB8416ED98B}">
      <dgm:prSet/>
      <dgm:spPr/>
      <dgm:t>
        <a:bodyPr/>
        <a:lstStyle/>
        <a:p>
          <a:endParaRPr lang="en-US"/>
        </a:p>
      </dgm:t>
    </dgm:pt>
    <dgm:pt modelId="{E7AFBE94-7B9B-47D0-B731-DBFFABAEE6AD}" type="sibTrans" cxnId="{FE4E30F4-8428-4921-9E2C-3AB8416ED98B}">
      <dgm:prSet/>
      <dgm:spPr/>
      <dgm:t>
        <a:bodyPr/>
        <a:lstStyle/>
        <a:p>
          <a:endParaRPr lang="en-US"/>
        </a:p>
      </dgm:t>
    </dgm:pt>
    <dgm:pt modelId="{7B44E251-B8D3-44D3-BE8D-D91175ACB19F}" type="pres">
      <dgm:prSet presAssocID="{0D506055-8B31-490F-B871-6F01068EDB65}" presName="linearFlow" presStyleCnt="0">
        <dgm:presLayoutVars>
          <dgm:dir/>
          <dgm:resizeHandles val="exact"/>
        </dgm:presLayoutVars>
      </dgm:prSet>
      <dgm:spPr/>
    </dgm:pt>
    <dgm:pt modelId="{F9962164-B502-406D-BEB3-197111313DE8}" type="pres">
      <dgm:prSet presAssocID="{CAC6EF3D-FDE8-40A2-9859-484AF0AC4B10}" presName="composite" presStyleCnt="0"/>
      <dgm:spPr/>
    </dgm:pt>
    <dgm:pt modelId="{A6F09688-4AA3-4066-8B29-0B2996E10540}" type="pres">
      <dgm:prSet presAssocID="{CAC6EF3D-FDE8-40A2-9859-484AF0AC4B1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620ECFF-A232-4A40-B045-79C7A2E72B1E}" type="pres">
      <dgm:prSet presAssocID="{CAC6EF3D-FDE8-40A2-9859-484AF0AC4B10}" presName="txShp" presStyleLbl="node1" presStyleIdx="0" presStyleCnt="1">
        <dgm:presLayoutVars>
          <dgm:bulletEnabled val="1"/>
        </dgm:presLayoutVars>
      </dgm:prSet>
      <dgm:spPr/>
    </dgm:pt>
  </dgm:ptLst>
  <dgm:cxnLst>
    <dgm:cxn modelId="{FAB290AB-D013-41E5-9FC5-36B5612F39A2}" type="presOf" srcId="{0D506055-8B31-490F-B871-6F01068EDB65}" destId="{7B44E251-B8D3-44D3-BE8D-D91175ACB19F}" srcOrd="0" destOrd="0" presId="urn:microsoft.com/office/officeart/2005/8/layout/vList3"/>
    <dgm:cxn modelId="{EA9915E6-0840-4769-9050-DB0ECE8EDE49}" type="presOf" srcId="{CAC6EF3D-FDE8-40A2-9859-484AF0AC4B10}" destId="{B620ECFF-A232-4A40-B045-79C7A2E72B1E}" srcOrd="0" destOrd="0" presId="urn:microsoft.com/office/officeart/2005/8/layout/vList3"/>
    <dgm:cxn modelId="{FE4E30F4-8428-4921-9E2C-3AB8416ED98B}" srcId="{0D506055-8B31-490F-B871-6F01068EDB65}" destId="{CAC6EF3D-FDE8-40A2-9859-484AF0AC4B10}" srcOrd="0" destOrd="0" parTransId="{288BC59D-4F2A-4593-9825-222F786BA86F}" sibTransId="{E7AFBE94-7B9B-47D0-B731-DBFFABAEE6AD}"/>
    <dgm:cxn modelId="{6A030FC7-96C7-420A-B7AB-6A26894C2E4A}" type="presParOf" srcId="{7B44E251-B8D3-44D3-BE8D-D91175ACB19F}" destId="{F9962164-B502-406D-BEB3-197111313DE8}" srcOrd="0" destOrd="0" presId="urn:microsoft.com/office/officeart/2005/8/layout/vList3"/>
    <dgm:cxn modelId="{B30A4B78-7502-419F-8A30-8FCA66B8CF5C}" type="presParOf" srcId="{F9962164-B502-406D-BEB3-197111313DE8}" destId="{A6F09688-4AA3-4066-8B29-0B2996E10540}" srcOrd="0" destOrd="0" presId="urn:microsoft.com/office/officeart/2005/8/layout/vList3"/>
    <dgm:cxn modelId="{7528045E-5421-461D-8F56-DB8C0CEE739A}" type="presParOf" srcId="{F9962164-B502-406D-BEB3-197111313DE8}" destId="{B620ECFF-A232-4A40-B045-79C7A2E72B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506055-8B31-490F-B871-6F01068EDB65}" type="doc">
      <dgm:prSet loTypeId="urn:microsoft.com/office/officeart/2005/8/layout/vList3" loCatId="list" qsTypeId="urn:microsoft.com/office/officeart/2005/8/quickstyle/simple1" qsCatId="simple" csTypeId="urn:microsoft.com/office/officeart/2005/8/colors/accent1_2" csCatId="accent1" phldr="1"/>
      <dgm:spPr/>
    </dgm:pt>
    <dgm:pt modelId="{CAC6EF3D-FDE8-40A2-9859-484AF0AC4B10}">
      <dgm:prSet phldrT="[Text]"/>
      <dgm:spPr/>
      <dgm:t>
        <a:bodyPr/>
        <a:lstStyle/>
        <a:p>
          <a:r>
            <a:rPr lang="en-US" dirty="0"/>
            <a:t>With an individual role</a:t>
          </a:r>
        </a:p>
      </dgm:t>
    </dgm:pt>
    <dgm:pt modelId="{288BC59D-4F2A-4593-9825-222F786BA86F}" type="parTrans" cxnId="{FE4E30F4-8428-4921-9E2C-3AB8416ED98B}">
      <dgm:prSet/>
      <dgm:spPr/>
      <dgm:t>
        <a:bodyPr/>
        <a:lstStyle/>
        <a:p>
          <a:endParaRPr lang="en-US"/>
        </a:p>
      </dgm:t>
    </dgm:pt>
    <dgm:pt modelId="{E7AFBE94-7B9B-47D0-B731-DBFFABAEE6AD}" type="sibTrans" cxnId="{FE4E30F4-8428-4921-9E2C-3AB8416ED98B}">
      <dgm:prSet/>
      <dgm:spPr/>
      <dgm:t>
        <a:bodyPr/>
        <a:lstStyle/>
        <a:p>
          <a:endParaRPr lang="en-US"/>
        </a:p>
      </dgm:t>
    </dgm:pt>
    <dgm:pt modelId="{7B44E251-B8D3-44D3-BE8D-D91175ACB19F}" type="pres">
      <dgm:prSet presAssocID="{0D506055-8B31-490F-B871-6F01068EDB65}" presName="linearFlow" presStyleCnt="0">
        <dgm:presLayoutVars>
          <dgm:dir/>
          <dgm:resizeHandles val="exact"/>
        </dgm:presLayoutVars>
      </dgm:prSet>
      <dgm:spPr/>
    </dgm:pt>
    <dgm:pt modelId="{F9962164-B502-406D-BEB3-197111313DE8}" type="pres">
      <dgm:prSet presAssocID="{CAC6EF3D-FDE8-40A2-9859-484AF0AC4B10}" presName="composite" presStyleCnt="0"/>
      <dgm:spPr/>
    </dgm:pt>
    <dgm:pt modelId="{A6F09688-4AA3-4066-8B29-0B2996E10540}" type="pres">
      <dgm:prSet presAssocID="{CAC6EF3D-FDE8-40A2-9859-484AF0AC4B1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620ECFF-A232-4A40-B045-79C7A2E72B1E}" type="pres">
      <dgm:prSet presAssocID="{CAC6EF3D-FDE8-40A2-9859-484AF0AC4B10}" presName="txShp" presStyleLbl="node1" presStyleIdx="0" presStyleCnt="1">
        <dgm:presLayoutVars>
          <dgm:bulletEnabled val="1"/>
        </dgm:presLayoutVars>
      </dgm:prSet>
      <dgm:spPr/>
    </dgm:pt>
  </dgm:ptLst>
  <dgm:cxnLst>
    <dgm:cxn modelId="{FAB290AB-D013-41E5-9FC5-36B5612F39A2}" type="presOf" srcId="{0D506055-8B31-490F-B871-6F01068EDB65}" destId="{7B44E251-B8D3-44D3-BE8D-D91175ACB19F}" srcOrd="0" destOrd="0" presId="urn:microsoft.com/office/officeart/2005/8/layout/vList3"/>
    <dgm:cxn modelId="{EA9915E6-0840-4769-9050-DB0ECE8EDE49}" type="presOf" srcId="{CAC6EF3D-FDE8-40A2-9859-484AF0AC4B10}" destId="{B620ECFF-A232-4A40-B045-79C7A2E72B1E}" srcOrd="0" destOrd="0" presId="urn:microsoft.com/office/officeart/2005/8/layout/vList3"/>
    <dgm:cxn modelId="{FE4E30F4-8428-4921-9E2C-3AB8416ED98B}" srcId="{0D506055-8B31-490F-B871-6F01068EDB65}" destId="{CAC6EF3D-FDE8-40A2-9859-484AF0AC4B10}" srcOrd="0" destOrd="0" parTransId="{288BC59D-4F2A-4593-9825-222F786BA86F}" sibTransId="{E7AFBE94-7B9B-47D0-B731-DBFFABAEE6AD}"/>
    <dgm:cxn modelId="{6A030FC7-96C7-420A-B7AB-6A26894C2E4A}" type="presParOf" srcId="{7B44E251-B8D3-44D3-BE8D-D91175ACB19F}" destId="{F9962164-B502-406D-BEB3-197111313DE8}" srcOrd="0" destOrd="0" presId="urn:microsoft.com/office/officeart/2005/8/layout/vList3"/>
    <dgm:cxn modelId="{B30A4B78-7502-419F-8A30-8FCA66B8CF5C}" type="presParOf" srcId="{F9962164-B502-406D-BEB3-197111313DE8}" destId="{A6F09688-4AA3-4066-8B29-0B2996E10540}" srcOrd="0" destOrd="0" presId="urn:microsoft.com/office/officeart/2005/8/layout/vList3"/>
    <dgm:cxn modelId="{7528045E-5421-461D-8F56-DB8C0CEE739A}" type="presParOf" srcId="{F9962164-B502-406D-BEB3-197111313DE8}" destId="{B620ECFF-A232-4A40-B045-79C7A2E72B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506055-8B31-490F-B871-6F01068EDB65}" type="doc">
      <dgm:prSet loTypeId="urn:microsoft.com/office/officeart/2005/8/layout/vList3" loCatId="list" qsTypeId="urn:microsoft.com/office/officeart/2005/8/quickstyle/simple1" qsCatId="simple" csTypeId="urn:microsoft.com/office/officeart/2005/8/colors/accent1_2" csCatId="accent1" phldr="1"/>
      <dgm:spPr/>
    </dgm:pt>
    <dgm:pt modelId="{CAC6EF3D-FDE8-40A2-9859-484AF0AC4B10}">
      <dgm:prSet phldrT="[Text]"/>
      <dgm:spPr/>
      <dgm:t>
        <a:bodyPr/>
        <a:lstStyle/>
        <a:p>
          <a:r>
            <a:rPr lang="en-US" dirty="0"/>
            <a:t>Part of a larger “body”</a:t>
          </a:r>
        </a:p>
      </dgm:t>
    </dgm:pt>
    <dgm:pt modelId="{288BC59D-4F2A-4593-9825-222F786BA86F}" type="parTrans" cxnId="{FE4E30F4-8428-4921-9E2C-3AB8416ED98B}">
      <dgm:prSet/>
      <dgm:spPr/>
      <dgm:t>
        <a:bodyPr/>
        <a:lstStyle/>
        <a:p>
          <a:endParaRPr lang="en-US"/>
        </a:p>
      </dgm:t>
    </dgm:pt>
    <dgm:pt modelId="{E7AFBE94-7B9B-47D0-B731-DBFFABAEE6AD}" type="sibTrans" cxnId="{FE4E30F4-8428-4921-9E2C-3AB8416ED98B}">
      <dgm:prSet/>
      <dgm:spPr/>
      <dgm:t>
        <a:bodyPr/>
        <a:lstStyle/>
        <a:p>
          <a:endParaRPr lang="en-US"/>
        </a:p>
      </dgm:t>
    </dgm:pt>
    <dgm:pt modelId="{7B44E251-B8D3-44D3-BE8D-D91175ACB19F}" type="pres">
      <dgm:prSet presAssocID="{0D506055-8B31-490F-B871-6F01068EDB65}" presName="linearFlow" presStyleCnt="0">
        <dgm:presLayoutVars>
          <dgm:dir/>
          <dgm:resizeHandles val="exact"/>
        </dgm:presLayoutVars>
      </dgm:prSet>
      <dgm:spPr/>
    </dgm:pt>
    <dgm:pt modelId="{F9962164-B502-406D-BEB3-197111313DE8}" type="pres">
      <dgm:prSet presAssocID="{CAC6EF3D-FDE8-40A2-9859-484AF0AC4B10}" presName="composite" presStyleCnt="0"/>
      <dgm:spPr/>
    </dgm:pt>
    <dgm:pt modelId="{A6F09688-4AA3-4066-8B29-0B2996E10540}" type="pres">
      <dgm:prSet presAssocID="{CAC6EF3D-FDE8-40A2-9859-484AF0AC4B10}"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620ECFF-A232-4A40-B045-79C7A2E72B1E}" type="pres">
      <dgm:prSet presAssocID="{CAC6EF3D-FDE8-40A2-9859-484AF0AC4B10}" presName="txShp" presStyleLbl="node1" presStyleIdx="0" presStyleCnt="1">
        <dgm:presLayoutVars>
          <dgm:bulletEnabled val="1"/>
        </dgm:presLayoutVars>
      </dgm:prSet>
      <dgm:spPr/>
    </dgm:pt>
  </dgm:ptLst>
  <dgm:cxnLst>
    <dgm:cxn modelId="{FAB290AB-D013-41E5-9FC5-36B5612F39A2}" type="presOf" srcId="{0D506055-8B31-490F-B871-6F01068EDB65}" destId="{7B44E251-B8D3-44D3-BE8D-D91175ACB19F}" srcOrd="0" destOrd="0" presId="urn:microsoft.com/office/officeart/2005/8/layout/vList3"/>
    <dgm:cxn modelId="{EA9915E6-0840-4769-9050-DB0ECE8EDE49}" type="presOf" srcId="{CAC6EF3D-FDE8-40A2-9859-484AF0AC4B10}" destId="{B620ECFF-A232-4A40-B045-79C7A2E72B1E}" srcOrd="0" destOrd="0" presId="urn:microsoft.com/office/officeart/2005/8/layout/vList3"/>
    <dgm:cxn modelId="{FE4E30F4-8428-4921-9E2C-3AB8416ED98B}" srcId="{0D506055-8B31-490F-B871-6F01068EDB65}" destId="{CAC6EF3D-FDE8-40A2-9859-484AF0AC4B10}" srcOrd="0" destOrd="0" parTransId="{288BC59D-4F2A-4593-9825-222F786BA86F}" sibTransId="{E7AFBE94-7B9B-47D0-B731-DBFFABAEE6AD}"/>
    <dgm:cxn modelId="{6A030FC7-96C7-420A-B7AB-6A26894C2E4A}" type="presParOf" srcId="{7B44E251-B8D3-44D3-BE8D-D91175ACB19F}" destId="{F9962164-B502-406D-BEB3-197111313DE8}" srcOrd="0" destOrd="0" presId="urn:microsoft.com/office/officeart/2005/8/layout/vList3"/>
    <dgm:cxn modelId="{B30A4B78-7502-419F-8A30-8FCA66B8CF5C}" type="presParOf" srcId="{F9962164-B502-406D-BEB3-197111313DE8}" destId="{A6F09688-4AA3-4066-8B29-0B2996E10540}" srcOrd="0" destOrd="0" presId="urn:microsoft.com/office/officeart/2005/8/layout/vList3"/>
    <dgm:cxn modelId="{7528045E-5421-461D-8F56-DB8C0CEE739A}" type="presParOf" srcId="{F9962164-B502-406D-BEB3-197111313DE8}" destId="{B620ECFF-A232-4A40-B045-79C7A2E72B1E}"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561A9-1C81-4A28-9B9F-CE240B910B77}">
      <dsp:nvSpPr>
        <dsp:cNvPr id="0" name=""/>
        <dsp:cNvSpPr/>
      </dsp:nvSpPr>
      <dsp:spPr>
        <a:xfrm>
          <a:off x="0" y="0"/>
          <a:ext cx="8128000" cy="2017618"/>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b="0" kern="1200" cap="none" spc="0" dirty="0">
              <a:ln w="0"/>
              <a:solidFill>
                <a:schemeClr val="tx1"/>
              </a:solidFill>
              <a:effectLst>
                <a:outerShdw blurRad="38100" dist="19050" dir="2700000" algn="tl" rotWithShape="0">
                  <a:schemeClr val="dk1">
                    <a:alpha val="40000"/>
                  </a:schemeClr>
                </a:outerShdw>
              </a:effectLst>
            </a:rPr>
            <a:t>Thinking “highly of myself” drives the world:</a:t>
          </a:r>
        </a:p>
      </dsp:txBody>
      <dsp:txXfrm>
        <a:off x="0" y="0"/>
        <a:ext cx="8128000" cy="1089513"/>
      </dsp:txXfrm>
    </dsp:sp>
    <dsp:sp modelId="{177CE247-23ED-4326-9E76-16670B338BDE}">
      <dsp:nvSpPr>
        <dsp:cNvPr id="0" name=""/>
        <dsp:cNvSpPr/>
      </dsp:nvSpPr>
      <dsp:spPr>
        <a:xfrm>
          <a:off x="0" y="1049161"/>
          <a:ext cx="2032000" cy="92810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Economy</a:t>
          </a:r>
        </a:p>
      </dsp:txBody>
      <dsp:txXfrm>
        <a:off x="0" y="1049161"/>
        <a:ext cx="2032000" cy="928104"/>
      </dsp:txXfrm>
    </dsp:sp>
    <dsp:sp modelId="{74035FA6-C245-49CC-AD6A-ECBB545246BF}">
      <dsp:nvSpPr>
        <dsp:cNvPr id="0" name=""/>
        <dsp:cNvSpPr/>
      </dsp:nvSpPr>
      <dsp:spPr>
        <a:xfrm>
          <a:off x="2032000" y="1049161"/>
          <a:ext cx="2032000" cy="92810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Technology</a:t>
          </a:r>
        </a:p>
      </dsp:txBody>
      <dsp:txXfrm>
        <a:off x="2032000" y="1049161"/>
        <a:ext cx="2032000" cy="928104"/>
      </dsp:txXfrm>
    </dsp:sp>
    <dsp:sp modelId="{E09BF591-EC7D-4B63-8C87-18510D74FE7F}">
      <dsp:nvSpPr>
        <dsp:cNvPr id="0" name=""/>
        <dsp:cNvSpPr/>
      </dsp:nvSpPr>
      <dsp:spPr>
        <a:xfrm>
          <a:off x="4064000" y="1049161"/>
          <a:ext cx="2032000" cy="92810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Politics</a:t>
          </a:r>
        </a:p>
      </dsp:txBody>
      <dsp:txXfrm>
        <a:off x="4064000" y="1049161"/>
        <a:ext cx="2032000" cy="928104"/>
      </dsp:txXfrm>
    </dsp:sp>
    <dsp:sp modelId="{F3AD4438-52B9-4B24-92F6-EA4201746FC6}">
      <dsp:nvSpPr>
        <dsp:cNvPr id="0" name=""/>
        <dsp:cNvSpPr/>
      </dsp:nvSpPr>
      <dsp:spPr>
        <a:xfrm>
          <a:off x="6095999" y="1049161"/>
          <a:ext cx="2032000" cy="92810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Wars</a:t>
          </a:r>
        </a:p>
      </dsp:txBody>
      <dsp:txXfrm>
        <a:off x="6095999" y="1049161"/>
        <a:ext cx="2032000" cy="9281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A7E1-4B3F-47A8-A090-C6FC7512487A}">
      <dsp:nvSpPr>
        <dsp:cNvPr id="0" name=""/>
        <dsp:cNvSpPr/>
      </dsp:nvSpPr>
      <dsp:spPr>
        <a:xfrm flipH="1">
          <a:off x="2226468" y="676"/>
          <a:ext cx="3675062" cy="1470024"/>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SO: we belong to each other</a:t>
          </a:r>
        </a:p>
      </dsp:txBody>
      <dsp:txXfrm>
        <a:off x="2961480" y="676"/>
        <a:ext cx="2205038" cy="14700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0ECFF-A232-4A40-B045-79C7A2E72B1E}">
      <dsp:nvSpPr>
        <dsp:cNvPr id="0" name=""/>
        <dsp:cNvSpPr/>
      </dsp:nvSpPr>
      <dsp:spPr>
        <a:xfrm rot="10800000">
          <a:off x="838829" y="102753"/>
          <a:ext cx="2220184" cy="1118438"/>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200"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With an individual role</a:t>
          </a:r>
        </a:p>
      </dsp:txBody>
      <dsp:txXfrm rot="10800000">
        <a:off x="1118438" y="102753"/>
        <a:ext cx="1940575" cy="1118438"/>
      </dsp:txXfrm>
    </dsp:sp>
    <dsp:sp modelId="{A6F09688-4AA3-4066-8B29-0B2996E10540}">
      <dsp:nvSpPr>
        <dsp:cNvPr id="0" name=""/>
        <dsp:cNvSpPr/>
      </dsp:nvSpPr>
      <dsp:spPr>
        <a:xfrm>
          <a:off x="279609" y="102753"/>
          <a:ext cx="1118438" cy="11184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0ECFF-A232-4A40-B045-79C7A2E72B1E}">
      <dsp:nvSpPr>
        <dsp:cNvPr id="0" name=""/>
        <dsp:cNvSpPr/>
      </dsp:nvSpPr>
      <dsp:spPr>
        <a:xfrm rot="10800000">
          <a:off x="838829" y="102753"/>
          <a:ext cx="2220184" cy="1118438"/>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200"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t>Part of a larger “body”</a:t>
          </a:r>
        </a:p>
      </dsp:txBody>
      <dsp:txXfrm rot="10800000">
        <a:off x="1118438" y="102753"/>
        <a:ext cx="1940575" cy="1118438"/>
      </dsp:txXfrm>
    </dsp:sp>
    <dsp:sp modelId="{A6F09688-4AA3-4066-8B29-0B2996E10540}">
      <dsp:nvSpPr>
        <dsp:cNvPr id="0" name=""/>
        <dsp:cNvSpPr/>
      </dsp:nvSpPr>
      <dsp:spPr>
        <a:xfrm>
          <a:off x="279609" y="102753"/>
          <a:ext cx="1118438" cy="11184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DBB2C-5EDB-4385-93D1-86AEAB4D307E}">
      <dsp:nvSpPr>
        <dsp:cNvPr id="0" name=""/>
        <dsp:cNvSpPr/>
      </dsp:nvSpPr>
      <dsp:spPr>
        <a:xfrm>
          <a:off x="5370434" y="593052"/>
          <a:ext cx="716717" cy="248777"/>
        </a:xfrm>
        <a:custGeom>
          <a:avLst/>
          <a:gdLst/>
          <a:ahLst/>
          <a:cxnLst/>
          <a:rect l="0" t="0" r="0" b="0"/>
          <a:pathLst>
            <a:path>
              <a:moveTo>
                <a:pt x="0" y="0"/>
              </a:moveTo>
              <a:lnTo>
                <a:pt x="0" y="124388"/>
              </a:lnTo>
              <a:lnTo>
                <a:pt x="716717" y="124388"/>
              </a:lnTo>
              <a:lnTo>
                <a:pt x="716717" y="24877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B63C0C-AFAC-4AB6-A318-2FC362C4297E}">
      <dsp:nvSpPr>
        <dsp:cNvPr id="0" name=""/>
        <dsp:cNvSpPr/>
      </dsp:nvSpPr>
      <dsp:spPr>
        <a:xfrm>
          <a:off x="4653717" y="593052"/>
          <a:ext cx="716717" cy="248777"/>
        </a:xfrm>
        <a:custGeom>
          <a:avLst/>
          <a:gdLst/>
          <a:ahLst/>
          <a:cxnLst/>
          <a:rect l="0" t="0" r="0" b="0"/>
          <a:pathLst>
            <a:path>
              <a:moveTo>
                <a:pt x="716717" y="0"/>
              </a:moveTo>
              <a:lnTo>
                <a:pt x="716717" y="124388"/>
              </a:lnTo>
              <a:lnTo>
                <a:pt x="0" y="124388"/>
              </a:lnTo>
              <a:lnTo>
                <a:pt x="0" y="24877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7A5092-810F-4D37-8732-6581CEF4A231}">
      <dsp:nvSpPr>
        <dsp:cNvPr id="0" name=""/>
        <dsp:cNvSpPr/>
      </dsp:nvSpPr>
      <dsp:spPr>
        <a:xfrm>
          <a:off x="2503565" y="593052"/>
          <a:ext cx="716717" cy="248777"/>
        </a:xfrm>
        <a:custGeom>
          <a:avLst/>
          <a:gdLst/>
          <a:ahLst/>
          <a:cxnLst/>
          <a:rect l="0" t="0" r="0" b="0"/>
          <a:pathLst>
            <a:path>
              <a:moveTo>
                <a:pt x="0" y="0"/>
              </a:moveTo>
              <a:lnTo>
                <a:pt x="0" y="124388"/>
              </a:lnTo>
              <a:lnTo>
                <a:pt x="716717" y="124388"/>
              </a:lnTo>
              <a:lnTo>
                <a:pt x="716717" y="24877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90E4ED-4532-46EB-9FC7-8FF6BE9674E1}">
      <dsp:nvSpPr>
        <dsp:cNvPr id="0" name=""/>
        <dsp:cNvSpPr/>
      </dsp:nvSpPr>
      <dsp:spPr>
        <a:xfrm>
          <a:off x="1786848" y="593052"/>
          <a:ext cx="716717" cy="248777"/>
        </a:xfrm>
        <a:custGeom>
          <a:avLst/>
          <a:gdLst/>
          <a:ahLst/>
          <a:cxnLst/>
          <a:rect l="0" t="0" r="0" b="0"/>
          <a:pathLst>
            <a:path>
              <a:moveTo>
                <a:pt x="716717" y="0"/>
              </a:moveTo>
              <a:lnTo>
                <a:pt x="716717" y="124388"/>
              </a:lnTo>
              <a:lnTo>
                <a:pt x="0" y="124388"/>
              </a:lnTo>
              <a:lnTo>
                <a:pt x="0" y="24877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6413B9-80F8-4020-8560-5EB498373371}">
      <dsp:nvSpPr>
        <dsp:cNvPr id="0" name=""/>
        <dsp:cNvSpPr/>
      </dsp:nvSpPr>
      <dsp:spPr>
        <a:xfrm>
          <a:off x="1911237" y="724"/>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Boss 1</a:t>
          </a:r>
        </a:p>
      </dsp:txBody>
      <dsp:txXfrm>
        <a:off x="1911237" y="724"/>
        <a:ext cx="1184656" cy="592328"/>
      </dsp:txXfrm>
    </dsp:sp>
    <dsp:sp modelId="{3E29CAAE-1D9C-473B-A6C5-4F88221A93EE}">
      <dsp:nvSpPr>
        <dsp:cNvPr id="0" name=""/>
        <dsp:cNvSpPr/>
      </dsp:nvSpPr>
      <dsp:spPr>
        <a:xfrm>
          <a:off x="1194520" y="841830"/>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Peon 1</a:t>
          </a:r>
        </a:p>
      </dsp:txBody>
      <dsp:txXfrm>
        <a:off x="1194520" y="841830"/>
        <a:ext cx="1184656" cy="592328"/>
      </dsp:txXfrm>
    </dsp:sp>
    <dsp:sp modelId="{FC90BCF1-4660-4172-B359-CCB49F5BA50E}">
      <dsp:nvSpPr>
        <dsp:cNvPr id="0" name=""/>
        <dsp:cNvSpPr/>
      </dsp:nvSpPr>
      <dsp:spPr>
        <a:xfrm>
          <a:off x="2627954" y="841830"/>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Peon 2</a:t>
          </a:r>
        </a:p>
      </dsp:txBody>
      <dsp:txXfrm>
        <a:off x="2627954" y="841830"/>
        <a:ext cx="1184656" cy="592328"/>
      </dsp:txXfrm>
    </dsp:sp>
    <dsp:sp modelId="{C8AF0BCE-7C89-4DF3-92A3-12D569E800C9}">
      <dsp:nvSpPr>
        <dsp:cNvPr id="0" name=""/>
        <dsp:cNvSpPr/>
      </dsp:nvSpPr>
      <dsp:spPr>
        <a:xfrm>
          <a:off x="4778106" y="724"/>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Boss 2</a:t>
          </a:r>
        </a:p>
      </dsp:txBody>
      <dsp:txXfrm>
        <a:off x="4778106" y="724"/>
        <a:ext cx="1184656" cy="592328"/>
      </dsp:txXfrm>
    </dsp:sp>
    <dsp:sp modelId="{773C6DCF-30B6-4388-B50B-4AFC6C30773C}">
      <dsp:nvSpPr>
        <dsp:cNvPr id="0" name=""/>
        <dsp:cNvSpPr/>
      </dsp:nvSpPr>
      <dsp:spPr>
        <a:xfrm>
          <a:off x="4061388" y="841830"/>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Peon 1</a:t>
          </a:r>
        </a:p>
      </dsp:txBody>
      <dsp:txXfrm>
        <a:off x="4061388" y="841830"/>
        <a:ext cx="1184656" cy="592328"/>
      </dsp:txXfrm>
    </dsp:sp>
    <dsp:sp modelId="{4AC150DB-4EC1-4B68-9AB8-169A556A7174}">
      <dsp:nvSpPr>
        <dsp:cNvPr id="0" name=""/>
        <dsp:cNvSpPr/>
      </dsp:nvSpPr>
      <dsp:spPr>
        <a:xfrm>
          <a:off x="5494823" y="841830"/>
          <a:ext cx="1184656" cy="59232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Peon 2</a:t>
          </a:r>
        </a:p>
      </dsp:txBody>
      <dsp:txXfrm>
        <a:off x="5494823" y="841830"/>
        <a:ext cx="1184656" cy="5923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DBB2C-5EDB-4385-93D1-86AEAB4D307E}">
      <dsp:nvSpPr>
        <dsp:cNvPr id="0" name=""/>
        <dsp:cNvSpPr/>
      </dsp:nvSpPr>
      <dsp:spPr>
        <a:xfrm>
          <a:off x="4415078" y="737055"/>
          <a:ext cx="2675361" cy="309545"/>
        </a:xfrm>
        <a:custGeom>
          <a:avLst/>
          <a:gdLst/>
          <a:ahLst/>
          <a:cxnLst/>
          <a:rect l="0" t="0" r="0" b="0"/>
          <a:pathLst>
            <a:path>
              <a:moveTo>
                <a:pt x="0" y="0"/>
              </a:moveTo>
              <a:lnTo>
                <a:pt x="0" y="154772"/>
              </a:lnTo>
              <a:lnTo>
                <a:pt x="2675361" y="154772"/>
              </a:lnTo>
              <a:lnTo>
                <a:pt x="2675361" y="309545"/>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C07F01-8073-4254-B971-630EEB98F304}">
      <dsp:nvSpPr>
        <dsp:cNvPr id="0" name=""/>
        <dsp:cNvSpPr/>
      </dsp:nvSpPr>
      <dsp:spPr>
        <a:xfrm>
          <a:off x="4415078" y="737055"/>
          <a:ext cx="891787" cy="309545"/>
        </a:xfrm>
        <a:custGeom>
          <a:avLst/>
          <a:gdLst/>
          <a:ahLst/>
          <a:cxnLst/>
          <a:rect l="0" t="0" r="0" b="0"/>
          <a:pathLst>
            <a:path>
              <a:moveTo>
                <a:pt x="0" y="0"/>
              </a:moveTo>
              <a:lnTo>
                <a:pt x="0" y="154772"/>
              </a:lnTo>
              <a:lnTo>
                <a:pt x="891787" y="154772"/>
              </a:lnTo>
              <a:lnTo>
                <a:pt x="891787" y="309545"/>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7A5092-810F-4D37-8732-6581CEF4A231}">
      <dsp:nvSpPr>
        <dsp:cNvPr id="0" name=""/>
        <dsp:cNvSpPr/>
      </dsp:nvSpPr>
      <dsp:spPr>
        <a:xfrm>
          <a:off x="3523290" y="737055"/>
          <a:ext cx="891787" cy="309545"/>
        </a:xfrm>
        <a:custGeom>
          <a:avLst/>
          <a:gdLst/>
          <a:ahLst/>
          <a:cxnLst/>
          <a:rect l="0" t="0" r="0" b="0"/>
          <a:pathLst>
            <a:path>
              <a:moveTo>
                <a:pt x="891787" y="0"/>
              </a:moveTo>
              <a:lnTo>
                <a:pt x="891787" y="154772"/>
              </a:lnTo>
              <a:lnTo>
                <a:pt x="0" y="154772"/>
              </a:lnTo>
              <a:lnTo>
                <a:pt x="0" y="309545"/>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90E4ED-4532-46EB-9FC7-8FF6BE9674E1}">
      <dsp:nvSpPr>
        <dsp:cNvPr id="0" name=""/>
        <dsp:cNvSpPr/>
      </dsp:nvSpPr>
      <dsp:spPr>
        <a:xfrm>
          <a:off x="1739716" y="737055"/>
          <a:ext cx="2675361" cy="309545"/>
        </a:xfrm>
        <a:custGeom>
          <a:avLst/>
          <a:gdLst/>
          <a:ahLst/>
          <a:cxnLst/>
          <a:rect l="0" t="0" r="0" b="0"/>
          <a:pathLst>
            <a:path>
              <a:moveTo>
                <a:pt x="2675361" y="0"/>
              </a:moveTo>
              <a:lnTo>
                <a:pt x="2675361" y="154772"/>
              </a:lnTo>
              <a:lnTo>
                <a:pt x="0" y="154772"/>
              </a:lnTo>
              <a:lnTo>
                <a:pt x="0" y="309545"/>
              </a:lnTo>
            </a:path>
          </a:pathLst>
        </a:custGeom>
        <a:noFill/>
        <a:ln w="1587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6413B9-80F8-4020-8560-5EB498373371}">
      <dsp:nvSpPr>
        <dsp:cNvPr id="0" name=""/>
        <dsp:cNvSpPr/>
      </dsp:nvSpPr>
      <dsp:spPr>
        <a:xfrm>
          <a:off x="3678063" y="41"/>
          <a:ext cx="1474028" cy="737014"/>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Jesus</a:t>
          </a:r>
        </a:p>
      </dsp:txBody>
      <dsp:txXfrm>
        <a:off x="3678063" y="41"/>
        <a:ext cx="1474028" cy="737014"/>
      </dsp:txXfrm>
    </dsp:sp>
    <dsp:sp modelId="{3E29CAAE-1D9C-473B-A6C5-4F88221A93EE}">
      <dsp:nvSpPr>
        <dsp:cNvPr id="0" name=""/>
        <dsp:cNvSpPr/>
      </dsp:nvSpPr>
      <dsp:spPr>
        <a:xfrm>
          <a:off x="1002702" y="1046601"/>
          <a:ext cx="1474028" cy="737014"/>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Member 1</a:t>
          </a:r>
        </a:p>
      </dsp:txBody>
      <dsp:txXfrm>
        <a:off x="1002702" y="1046601"/>
        <a:ext cx="1474028" cy="737014"/>
      </dsp:txXfrm>
    </dsp:sp>
    <dsp:sp modelId="{FC90BCF1-4660-4172-B359-CCB49F5BA50E}">
      <dsp:nvSpPr>
        <dsp:cNvPr id="0" name=""/>
        <dsp:cNvSpPr/>
      </dsp:nvSpPr>
      <dsp:spPr>
        <a:xfrm>
          <a:off x="2786276" y="1046601"/>
          <a:ext cx="1474028" cy="737014"/>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Member 2</a:t>
          </a:r>
        </a:p>
      </dsp:txBody>
      <dsp:txXfrm>
        <a:off x="2786276" y="1046601"/>
        <a:ext cx="1474028" cy="737014"/>
      </dsp:txXfrm>
    </dsp:sp>
    <dsp:sp modelId="{2C1C849D-6A74-499A-9F4B-CF5DAF810F1A}">
      <dsp:nvSpPr>
        <dsp:cNvPr id="0" name=""/>
        <dsp:cNvSpPr/>
      </dsp:nvSpPr>
      <dsp:spPr>
        <a:xfrm>
          <a:off x="4569850" y="1046601"/>
          <a:ext cx="1474028" cy="737014"/>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Member 3</a:t>
          </a:r>
        </a:p>
      </dsp:txBody>
      <dsp:txXfrm>
        <a:off x="4569850" y="1046601"/>
        <a:ext cx="1474028" cy="737014"/>
      </dsp:txXfrm>
    </dsp:sp>
    <dsp:sp modelId="{4AC150DB-4EC1-4B68-9AB8-169A556A7174}">
      <dsp:nvSpPr>
        <dsp:cNvPr id="0" name=""/>
        <dsp:cNvSpPr/>
      </dsp:nvSpPr>
      <dsp:spPr>
        <a:xfrm>
          <a:off x="6353424" y="1046601"/>
          <a:ext cx="1474028" cy="737014"/>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Member 4</a:t>
          </a:r>
        </a:p>
      </dsp:txBody>
      <dsp:txXfrm>
        <a:off x="6353424" y="1046601"/>
        <a:ext cx="1474028" cy="73701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B524-6A07-4B25-9A1C-EA0B33F2F175}">
      <dsp:nvSpPr>
        <dsp:cNvPr id="0" name=""/>
        <dsp:cNvSpPr/>
      </dsp:nvSpPr>
      <dsp:spPr>
        <a:xfrm>
          <a:off x="2452948" y="93610"/>
          <a:ext cx="1801049" cy="1496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In the World System</a:t>
          </a:r>
        </a:p>
      </dsp:txBody>
      <dsp:txXfrm>
        <a:off x="2452948" y="93610"/>
        <a:ext cx="1801049" cy="1496137"/>
      </dsp:txXfrm>
    </dsp:sp>
    <dsp:sp modelId="{C84C0C12-B195-4BE4-BDA0-C99EF302EFD8}">
      <dsp:nvSpPr>
        <dsp:cNvPr id="0" name=""/>
        <dsp:cNvSpPr/>
      </dsp:nvSpPr>
      <dsp:spPr>
        <a:xfrm>
          <a:off x="4253997" y="93610"/>
          <a:ext cx="360209" cy="1496137"/>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FB524-6A07-4B25-9A1C-EA0B33F2F175}">
      <dsp:nvSpPr>
        <dsp:cNvPr id="0" name=""/>
        <dsp:cNvSpPr/>
      </dsp:nvSpPr>
      <dsp:spPr>
        <a:xfrm>
          <a:off x="2263559" y="143566"/>
          <a:ext cx="2179828" cy="154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In the “Body of Christ”</a:t>
          </a:r>
        </a:p>
      </dsp:txBody>
      <dsp:txXfrm>
        <a:off x="2263559" y="143566"/>
        <a:ext cx="2179828" cy="1544400"/>
      </dsp:txXfrm>
    </dsp:sp>
    <dsp:sp modelId="{C84C0C12-B195-4BE4-BDA0-C99EF302EFD8}">
      <dsp:nvSpPr>
        <dsp:cNvPr id="0" name=""/>
        <dsp:cNvSpPr/>
      </dsp:nvSpPr>
      <dsp:spPr>
        <a:xfrm>
          <a:off x="4443387" y="143566"/>
          <a:ext cx="360209" cy="1544400"/>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89168-3E6A-459E-ADEE-2DE595004234}">
      <dsp:nvSpPr>
        <dsp:cNvPr id="0" name=""/>
        <dsp:cNvSpPr/>
      </dsp:nvSpPr>
      <dsp:spPr>
        <a:xfrm>
          <a:off x="1940258" y="2364719"/>
          <a:ext cx="1382595" cy="1382595"/>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I Need</a:t>
          </a:r>
        </a:p>
      </dsp:txBody>
      <dsp:txXfrm>
        <a:off x="2142734" y="2567195"/>
        <a:ext cx="977643" cy="977643"/>
      </dsp:txXfrm>
    </dsp:sp>
    <dsp:sp modelId="{EBAB9D55-0F66-4750-8E26-CD643F060742}">
      <dsp:nvSpPr>
        <dsp:cNvPr id="0" name=""/>
        <dsp:cNvSpPr/>
      </dsp:nvSpPr>
      <dsp:spPr>
        <a:xfrm rot="16200000">
          <a:off x="2484576" y="1860677"/>
          <a:ext cx="293959" cy="47008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cap="none" spc="0">
            <a:ln w="0"/>
            <a:solidFill>
              <a:schemeClr val="tx1"/>
            </a:solidFill>
            <a:effectLst>
              <a:outerShdw blurRad="38100" dist="19050" dir="2700000" algn="tl" rotWithShape="0">
                <a:schemeClr val="dk1">
                  <a:alpha val="40000"/>
                </a:schemeClr>
              </a:outerShdw>
            </a:effectLst>
          </a:endParaRPr>
        </a:p>
      </dsp:txBody>
      <dsp:txXfrm>
        <a:off x="2528670" y="1998787"/>
        <a:ext cx="205771" cy="282050"/>
      </dsp:txXfrm>
    </dsp:sp>
    <dsp:sp modelId="{FD7B25DB-E1F3-4B33-8B01-D8B000434B85}">
      <dsp:nvSpPr>
        <dsp:cNvPr id="0" name=""/>
        <dsp:cNvSpPr/>
      </dsp:nvSpPr>
      <dsp:spPr>
        <a:xfrm>
          <a:off x="1940258" y="427483"/>
          <a:ext cx="1382595" cy="1382595"/>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Tony</a:t>
          </a:r>
        </a:p>
      </dsp:txBody>
      <dsp:txXfrm>
        <a:off x="2142734" y="629959"/>
        <a:ext cx="977643" cy="977643"/>
      </dsp:txXfrm>
    </dsp:sp>
    <dsp:sp modelId="{22B81901-40D2-4A3E-ABA1-73D78C9FD45F}">
      <dsp:nvSpPr>
        <dsp:cNvPr id="0" name=""/>
        <dsp:cNvSpPr/>
      </dsp:nvSpPr>
      <dsp:spPr>
        <a:xfrm>
          <a:off x="3444875" y="2820975"/>
          <a:ext cx="293959" cy="47008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cap="none" spc="0">
            <a:ln w="0"/>
            <a:solidFill>
              <a:schemeClr val="tx1"/>
            </a:solidFill>
            <a:effectLst>
              <a:outerShdw blurRad="38100" dist="19050" dir="2700000" algn="tl" rotWithShape="0">
                <a:schemeClr val="dk1">
                  <a:alpha val="40000"/>
                </a:schemeClr>
              </a:outerShdw>
            </a:effectLst>
          </a:endParaRPr>
        </a:p>
      </dsp:txBody>
      <dsp:txXfrm>
        <a:off x="3444875" y="2914991"/>
        <a:ext cx="205771" cy="282050"/>
      </dsp:txXfrm>
    </dsp:sp>
    <dsp:sp modelId="{84CB4E71-1F41-4A97-BD9C-04BA1F80950C}">
      <dsp:nvSpPr>
        <dsp:cNvPr id="0" name=""/>
        <dsp:cNvSpPr/>
      </dsp:nvSpPr>
      <dsp:spPr>
        <a:xfrm>
          <a:off x="3877495" y="2364719"/>
          <a:ext cx="1382595" cy="1382595"/>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Ryan</a:t>
          </a:r>
        </a:p>
      </dsp:txBody>
      <dsp:txXfrm>
        <a:off x="4079971" y="2567195"/>
        <a:ext cx="977643" cy="977643"/>
      </dsp:txXfrm>
    </dsp:sp>
    <dsp:sp modelId="{49844469-46DB-4A3E-9272-7B18EA71D93B}">
      <dsp:nvSpPr>
        <dsp:cNvPr id="0" name=""/>
        <dsp:cNvSpPr/>
      </dsp:nvSpPr>
      <dsp:spPr>
        <a:xfrm rot="5400000">
          <a:off x="2484576" y="3781274"/>
          <a:ext cx="293959" cy="47008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cap="none" spc="0">
            <a:ln w="0"/>
            <a:solidFill>
              <a:schemeClr val="tx1"/>
            </a:solidFill>
            <a:effectLst>
              <a:outerShdw blurRad="38100" dist="19050" dir="2700000" algn="tl" rotWithShape="0">
                <a:schemeClr val="dk1">
                  <a:alpha val="40000"/>
                </a:schemeClr>
              </a:outerShdw>
            </a:effectLst>
          </a:endParaRPr>
        </a:p>
      </dsp:txBody>
      <dsp:txXfrm>
        <a:off x="2528670" y="3831196"/>
        <a:ext cx="205771" cy="282050"/>
      </dsp:txXfrm>
    </dsp:sp>
    <dsp:sp modelId="{F1FCFA93-3959-4DC5-B28F-5D7158A3F8B6}">
      <dsp:nvSpPr>
        <dsp:cNvPr id="0" name=""/>
        <dsp:cNvSpPr/>
      </dsp:nvSpPr>
      <dsp:spPr>
        <a:xfrm>
          <a:off x="1940258" y="4301955"/>
          <a:ext cx="1382595" cy="1382595"/>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Ryan</a:t>
          </a:r>
        </a:p>
      </dsp:txBody>
      <dsp:txXfrm>
        <a:off x="2142734" y="4504431"/>
        <a:ext cx="977643" cy="977643"/>
      </dsp:txXfrm>
    </dsp:sp>
    <dsp:sp modelId="{5DAC9F0E-E911-4955-A405-085753559EFF}">
      <dsp:nvSpPr>
        <dsp:cNvPr id="0" name=""/>
        <dsp:cNvSpPr/>
      </dsp:nvSpPr>
      <dsp:spPr>
        <a:xfrm rot="10800000">
          <a:off x="1524277" y="2820975"/>
          <a:ext cx="293959" cy="470082"/>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b="0" kern="1200" cap="none" spc="0">
            <a:ln w="0"/>
            <a:solidFill>
              <a:schemeClr val="tx1"/>
            </a:solidFill>
            <a:effectLst>
              <a:outerShdw blurRad="38100" dist="19050" dir="2700000" algn="tl" rotWithShape="0">
                <a:schemeClr val="dk1">
                  <a:alpha val="40000"/>
                </a:schemeClr>
              </a:outerShdw>
            </a:effectLst>
          </a:endParaRPr>
        </a:p>
      </dsp:txBody>
      <dsp:txXfrm rot="10800000">
        <a:off x="1612465" y="2914991"/>
        <a:ext cx="205771" cy="282050"/>
      </dsp:txXfrm>
    </dsp:sp>
    <dsp:sp modelId="{A9A05D07-2831-439B-A12D-8503BF6F50BC}">
      <dsp:nvSpPr>
        <dsp:cNvPr id="0" name=""/>
        <dsp:cNvSpPr/>
      </dsp:nvSpPr>
      <dsp:spPr>
        <a:xfrm>
          <a:off x="3022" y="2364719"/>
          <a:ext cx="1382595" cy="1382595"/>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b="0" kern="1200" cap="none" spc="0" dirty="0">
              <a:ln w="0"/>
              <a:solidFill>
                <a:schemeClr val="tx1"/>
              </a:solidFill>
              <a:effectLst>
                <a:outerShdw blurRad="38100" dist="19050" dir="2700000" algn="tl" rotWithShape="0">
                  <a:schemeClr val="dk1">
                    <a:alpha val="40000"/>
                  </a:schemeClr>
                </a:outerShdw>
              </a:effectLst>
            </a:rPr>
            <a:t>Ryan</a:t>
          </a:r>
        </a:p>
      </dsp:txBody>
      <dsp:txXfrm>
        <a:off x="205498" y="2567195"/>
        <a:ext cx="977643" cy="97764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197E3-AFAF-4619-A8C5-7EE0B0F3500B}">
      <dsp:nvSpPr>
        <dsp:cNvPr id="0" name=""/>
        <dsp:cNvSpPr/>
      </dsp:nvSpPr>
      <dsp:spPr>
        <a:xfrm>
          <a:off x="0" y="494456"/>
          <a:ext cx="8128000" cy="1367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b="0" kern="1200" cap="none" spc="0" dirty="0">
              <a:ln w="0"/>
              <a:solidFill>
                <a:schemeClr val="tx1"/>
              </a:solidFill>
              <a:effectLst>
                <a:outerShdw blurRad="38100" dist="19050" dir="2700000" algn="tl" rotWithShape="0">
                  <a:schemeClr val="dk1">
                    <a:alpha val="40000"/>
                  </a:schemeClr>
                </a:outerShdw>
              </a:effectLst>
            </a:rPr>
            <a:t>Are you significant?</a:t>
          </a:r>
        </a:p>
      </dsp:txBody>
      <dsp:txXfrm>
        <a:off x="66738" y="561194"/>
        <a:ext cx="7994524" cy="1233668"/>
      </dsp:txXfrm>
    </dsp:sp>
    <dsp:sp modelId="{06849464-7318-433C-A1D4-E609037D4423}">
      <dsp:nvSpPr>
        <dsp:cNvPr id="0" name=""/>
        <dsp:cNvSpPr/>
      </dsp:nvSpPr>
      <dsp:spPr>
        <a:xfrm>
          <a:off x="0" y="2025761"/>
          <a:ext cx="8128000" cy="1367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b="0" kern="1200" cap="none" spc="0">
              <a:ln w="0"/>
              <a:solidFill>
                <a:schemeClr val="tx1"/>
              </a:solidFill>
              <a:effectLst>
                <a:outerShdw blurRad="38100" dist="19050" dir="2700000" algn="tl" rotWithShape="0">
                  <a:schemeClr val="dk1">
                    <a:alpha val="40000"/>
                  </a:schemeClr>
                </a:outerShdw>
              </a:effectLst>
            </a:rPr>
            <a:t>What are your gifts?</a:t>
          </a:r>
          <a:endParaRPr lang="en-US" sz="5700" b="0" kern="1200" cap="none" spc="0" dirty="0">
            <a:ln w="0"/>
            <a:solidFill>
              <a:schemeClr val="tx1"/>
            </a:solidFill>
            <a:effectLst>
              <a:outerShdw blurRad="38100" dist="19050" dir="2700000" algn="tl" rotWithShape="0">
                <a:schemeClr val="dk1">
                  <a:alpha val="40000"/>
                </a:schemeClr>
              </a:outerShdw>
            </a:effectLst>
          </a:endParaRPr>
        </a:p>
      </dsp:txBody>
      <dsp:txXfrm>
        <a:off x="66738" y="2092499"/>
        <a:ext cx="7994524" cy="1233668"/>
      </dsp:txXfrm>
    </dsp:sp>
    <dsp:sp modelId="{E259EF52-C88D-4B45-ABBD-A2E2C26A7FAB}">
      <dsp:nvSpPr>
        <dsp:cNvPr id="0" name=""/>
        <dsp:cNvSpPr/>
      </dsp:nvSpPr>
      <dsp:spPr>
        <a:xfrm>
          <a:off x="0" y="3557066"/>
          <a:ext cx="8128000" cy="1367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b="0" kern="1200" cap="none" spc="0">
              <a:ln w="0"/>
              <a:solidFill>
                <a:schemeClr val="tx1"/>
              </a:solidFill>
              <a:effectLst>
                <a:outerShdw blurRad="38100" dist="19050" dir="2700000" algn="tl" rotWithShape="0">
                  <a:schemeClr val="dk1">
                    <a:alpha val="40000"/>
                  </a:schemeClr>
                </a:outerShdw>
              </a:effectLst>
            </a:rPr>
            <a:t>How are you using them?</a:t>
          </a:r>
          <a:endParaRPr lang="en-US" sz="5700" b="0" kern="1200" cap="none" spc="0" dirty="0">
            <a:ln w="0"/>
            <a:solidFill>
              <a:schemeClr val="tx1"/>
            </a:solidFill>
            <a:effectLst>
              <a:outerShdw blurRad="38100" dist="19050" dir="2700000" algn="tl" rotWithShape="0">
                <a:schemeClr val="dk1">
                  <a:alpha val="40000"/>
                </a:schemeClr>
              </a:outerShdw>
            </a:effectLst>
          </a:endParaRPr>
        </a:p>
      </dsp:txBody>
      <dsp:txXfrm>
        <a:off x="66738" y="3623804"/>
        <a:ext cx="7994524" cy="1233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D7DC9-E072-4E1D-A043-F55E7EE95494}">
      <dsp:nvSpPr>
        <dsp:cNvPr id="0" name=""/>
        <dsp:cNvSpPr/>
      </dsp:nvSpPr>
      <dsp:spPr>
        <a:xfrm rot="5400000">
          <a:off x="5942527" y="-2173845"/>
          <a:ext cx="2195304" cy="67687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Font typeface="Arial" panose="020B0604020202020204" pitchFamily="34" charset="0"/>
            <a:buNone/>
          </a:pPr>
          <a:r>
            <a:rPr lang="en-US" sz="2800" i="1" kern="1200" dirty="0"/>
            <a:t>2 Timothy 3:1-2 </a:t>
          </a:r>
          <a:r>
            <a:rPr lang="en-US" sz="2800" kern="1200" dirty="0"/>
            <a:t>But realize this, that in the last days difficult times will come. For </a:t>
          </a:r>
          <a:r>
            <a:rPr lang="en-US" sz="2800" b="1" u="sng" kern="1200" dirty="0"/>
            <a:t>men will be lovers of self</a:t>
          </a:r>
          <a:r>
            <a:rPr lang="en-US" sz="2800" kern="1200" dirty="0"/>
            <a:t>, lovers of money, boastful, arrogant, revilers, ungrateful…</a:t>
          </a:r>
        </a:p>
      </dsp:txBody>
      <dsp:txXfrm rot="-5400000">
        <a:off x="3655825" y="220023"/>
        <a:ext cx="6661542" cy="1980972"/>
      </dsp:txXfrm>
    </dsp:sp>
    <dsp:sp modelId="{F60FEDBF-665B-46B3-AB65-0B7506D0B7CE}">
      <dsp:nvSpPr>
        <dsp:cNvPr id="0" name=""/>
        <dsp:cNvSpPr/>
      </dsp:nvSpPr>
      <dsp:spPr>
        <a:xfrm>
          <a:off x="151572" y="1182"/>
          <a:ext cx="3504253" cy="24186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The Radical, New Ethos of Western Culture:</a:t>
          </a:r>
        </a:p>
      </dsp:txBody>
      <dsp:txXfrm>
        <a:off x="269641" y="119251"/>
        <a:ext cx="3268115" cy="2182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D7DC9-E072-4E1D-A043-F55E7EE95494}">
      <dsp:nvSpPr>
        <dsp:cNvPr id="0" name=""/>
        <dsp:cNvSpPr/>
      </dsp:nvSpPr>
      <dsp:spPr>
        <a:xfrm rot="5400000">
          <a:off x="5942527" y="-2173845"/>
          <a:ext cx="2195304" cy="6768708"/>
        </a:xfrm>
        <a:prstGeom prst="round2SameRect">
          <a:avLst/>
        </a:prstGeom>
        <a:solidFill>
          <a:srgbClr val="E8FBCB"/>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600200">
            <a:lnSpc>
              <a:spcPct val="90000"/>
            </a:lnSpc>
            <a:spcBef>
              <a:spcPct val="0"/>
            </a:spcBef>
            <a:spcAft>
              <a:spcPct val="15000"/>
            </a:spcAft>
            <a:buFont typeface="Arial" panose="020B0604020202020204" pitchFamily="34" charset="0"/>
            <a:buNone/>
          </a:pPr>
          <a:r>
            <a:rPr lang="en-US" sz="3600" i="1" kern="1200" dirty="0"/>
            <a:t>Matthew 24:12 </a:t>
          </a:r>
          <a:r>
            <a:rPr lang="en-US" sz="3600" i="0" kern="1200" dirty="0"/>
            <a:t>"Because lawlessness is increased, most people's love will grow cold. </a:t>
          </a:r>
        </a:p>
      </dsp:txBody>
      <dsp:txXfrm rot="-5400000">
        <a:off x="3655825" y="220023"/>
        <a:ext cx="6661542" cy="1980972"/>
      </dsp:txXfrm>
    </dsp:sp>
    <dsp:sp modelId="{F60FEDBF-665B-46B3-AB65-0B7506D0B7CE}">
      <dsp:nvSpPr>
        <dsp:cNvPr id="0" name=""/>
        <dsp:cNvSpPr/>
      </dsp:nvSpPr>
      <dsp:spPr>
        <a:xfrm>
          <a:off x="151572" y="1182"/>
          <a:ext cx="3504253" cy="24186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The Radical, New Ethos of Western Culture:</a:t>
          </a:r>
        </a:p>
      </dsp:txBody>
      <dsp:txXfrm>
        <a:off x="269641" y="119251"/>
        <a:ext cx="3268115" cy="21825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F4664-5794-49F2-9B8C-DFEC3B103494}">
      <dsp:nvSpPr>
        <dsp:cNvPr id="0" name=""/>
        <dsp:cNvSpPr/>
      </dsp:nvSpPr>
      <dsp:spPr>
        <a:xfrm>
          <a:off x="0" y="594571"/>
          <a:ext cx="5410200" cy="501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892" tIns="770636" rIns="419892" bIns="263144"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“My heart of hearts…”</a:t>
          </a:r>
        </a:p>
        <a:p>
          <a:pPr marL="285750" lvl="1" indent="-285750" algn="l" defTabSz="1644650">
            <a:lnSpc>
              <a:spcPct val="90000"/>
            </a:lnSpc>
            <a:spcBef>
              <a:spcPct val="0"/>
            </a:spcBef>
            <a:spcAft>
              <a:spcPct val="15000"/>
            </a:spcAft>
            <a:buChar char="•"/>
          </a:pPr>
          <a:r>
            <a:rPr lang="en-US" sz="3700" kern="1200" dirty="0"/>
            <a:t>“Do you feel me?”</a:t>
          </a:r>
        </a:p>
        <a:p>
          <a:pPr marL="285750" lvl="1" indent="-285750" algn="l" defTabSz="1644650">
            <a:lnSpc>
              <a:spcPct val="90000"/>
            </a:lnSpc>
            <a:spcBef>
              <a:spcPct val="0"/>
            </a:spcBef>
            <a:spcAft>
              <a:spcPct val="15000"/>
            </a:spcAft>
            <a:buChar char="•"/>
          </a:pPr>
          <a:r>
            <a:rPr lang="en-US" sz="3700" kern="1200" dirty="0"/>
            <a:t>“Happiness is the truth!”</a:t>
          </a:r>
        </a:p>
        <a:p>
          <a:pPr marL="285750" lvl="1" indent="-285750" algn="l" defTabSz="1644650">
            <a:lnSpc>
              <a:spcPct val="90000"/>
            </a:lnSpc>
            <a:spcBef>
              <a:spcPct val="0"/>
            </a:spcBef>
            <a:spcAft>
              <a:spcPct val="15000"/>
            </a:spcAft>
            <a:buChar char="•"/>
          </a:pPr>
          <a:r>
            <a:rPr lang="en-US" sz="3700" kern="1200" dirty="0"/>
            <a:t>“How can it be so wrong if it feels so right?”</a:t>
          </a:r>
        </a:p>
      </dsp:txBody>
      <dsp:txXfrm>
        <a:off x="0" y="594571"/>
        <a:ext cx="5410200" cy="5011650"/>
      </dsp:txXfrm>
    </dsp:sp>
    <dsp:sp modelId="{E17C76CD-C715-4FDA-B664-CB6FF143F539}">
      <dsp:nvSpPr>
        <dsp:cNvPr id="0" name=""/>
        <dsp:cNvSpPr/>
      </dsp:nvSpPr>
      <dsp:spPr>
        <a:xfrm>
          <a:off x="270510" y="48451"/>
          <a:ext cx="3787140" cy="1092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145" tIns="0" rIns="143145" bIns="0" numCol="1" spcCol="1270" anchor="ctr" anchorCtr="0">
          <a:noAutofit/>
        </a:bodyPr>
        <a:lstStyle/>
        <a:p>
          <a:pPr marL="0" lvl="0" indent="0" algn="l" defTabSz="1644650">
            <a:lnSpc>
              <a:spcPct val="90000"/>
            </a:lnSpc>
            <a:spcBef>
              <a:spcPct val="0"/>
            </a:spcBef>
            <a:spcAft>
              <a:spcPct val="35000"/>
            </a:spcAft>
            <a:buNone/>
          </a:pPr>
          <a:r>
            <a:rPr lang="en-US" sz="3700" kern="1200" dirty="0">
              <a:solidFill>
                <a:schemeClr val="tx1"/>
              </a:solidFill>
            </a:rPr>
            <a:t>Feelings Oriented</a:t>
          </a:r>
        </a:p>
      </dsp:txBody>
      <dsp:txXfrm>
        <a:off x="323829" y="101770"/>
        <a:ext cx="3680502" cy="985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87321-C69C-46EF-9CFF-E99EF7F3B4AB}">
      <dsp:nvSpPr>
        <dsp:cNvPr id="0" name=""/>
        <dsp:cNvSpPr/>
      </dsp:nvSpPr>
      <dsp:spPr>
        <a:xfrm>
          <a:off x="1257277" y="5448"/>
          <a:ext cx="3132166" cy="1879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kern="1200" cap="none" spc="0" dirty="0">
              <a:ln w="0"/>
              <a:solidFill>
                <a:schemeClr val="tx1"/>
              </a:solidFill>
              <a:effectLst>
                <a:outerShdw blurRad="38100" dist="19050" dir="2700000" algn="tl" rotWithShape="0">
                  <a:schemeClr val="dk1">
                    <a:alpha val="40000"/>
                  </a:schemeClr>
                </a:outerShdw>
              </a:effectLst>
            </a:rPr>
            <a:t>We are fallen &amp; flawed</a:t>
          </a:r>
        </a:p>
      </dsp:txBody>
      <dsp:txXfrm>
        <a:off x="1257277" y="5448"/>
        <a:ext cx="3132166" cy="1879299"/>
      </dsp:txXfrm>
    </dsp:sp>
    <dsp:sp modelId="{DA8EFEEC-09A5-4BC2-900E-519638C6288F}">
      <dsp:nvSpPr>
        <dsp:cNvPr id="0" name=""/>
        <dsp:cNvSpPr/>
      </dsp:nvSpPr>
      <dsp:spPr>
        <a:xfrm>
          <a:off x="1257277" y="2197965"/>
          <a:ext cx="3132166" cy="1879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kern="1200" cap="none" spc="0" dirty="0">
              <a:ln w="0"/>
              <a:solidFill>
                <a:schemeClr val="tx1"/>
              </a:solidFill>
              <a:effectLst>
                <a:outerShdw blurRad="38100" dist="19050" dir="2700000" algn="tl" rotWithShape="0">
                  <a:schemeClr val="dk1">
                    <a:alpha val="40000"/>
                  </a:schemeClr>
                </a:outerShdw>
              </a:effectLst>
            </a:rPr>
            <a:t>We are finite</a:t>
          </a:r>
        </a:p>
      </dsp:txBody>
      <dsp:txXfrm>
        <a:off x="1257277" y="2197965"/>
        <a:ext cx="3132166" cy="1879299"/>
      </dsp:txXfrm>
    </dsp:sp>
    <dsp:sp modelId="{A330B282-C0F4-4C31-A465-4D03CC33DFF3}">
      <dsp:nvSpPr>
        <dsp:cNvPr id="0" name=""/>
        <dsp:cNvSpPr/>
      </dsp:nvSpPr>
      <dsp:spPr>
        <a:xfrm>
          <a:off x="1257277" y="4390481"/>
          <a:ext cx="3132166" cy="18792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kern="1200" cap="none" spc="0" dirty="0">
              <a:ln w="0"/>
              <a:solidFill>
                <a:schemeClr val="tx1"/>
              </a:solidFill>
              <a:effectLst>
                <a:outerShdw blurRad="38100" dist="19050" dir="2700000" algn="tl" rotWithShape="0">
                  <a:schemeClr val="dk1">
                    <a:alpha val="40000"/>
                  </a:schemeClr>
                </a:outerShdw>
              </a:effectLst>
            </a:rPr>
            <a:t>We are biased/ deceived</a:t>
          </a:r>
        </a:p>
      </dsp:txBody>
      <dsp:txXfrm>
        <a:off x="1257277" y="4390481"/>
        <a:ext cx="3132166" cy="1879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4E8CD-F797-4A4C-8EB1-F67DBFE9F260}">
      <dsp:nvSpPr>
        <dsp:cNvPr id="0" name=""/>
        <dsp:cNvSpPr/>
      </dsp:nvSpPr>
      <dsp:spPr>
        <a:xfrm>
          <a:off x="0" y="697184"/>
          <a:ext cx="3667913" cy="3667913"/>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Begins with how you view yourself</a:t>
          </a:r>
        </a:p>
      </dsp:txBody>
      <dsp:txXfrm>
        <a:off x="537153" y="1234337"/>
        <a:ext cx="2593607" cy="25936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0ECFF-A232-4A40-B045-79C7A2E72B1E}">
      <dsp:nvSpPr>
        <dsp:cNvPr id="0" name=""/>
        <dsp:cNvSpPr/>
      </dsp:nvSpPr>
      <dsp:spPr>
        <a:xfrm rot="10800000">
          <a:off x="1049872" y="441925"/>
          <a:ext cx="2778766" cy="1399829"/>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28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Part of a larger “body”</a:t>
          </a:r>
        </a:p>
      </dsp:txBody>
      <dsp:txXfrm rot="10800000">
        <a:off x="1399829" y="441925"/>
        <a:ext cx="2428809" cy="1399829"/>
      </dsp:txXfrm>
    </dsp:sp>
    <dsp:sp modelId="{A6F09688-4AA3-4066-8B29-0B2996E10540}">
      <dsp:nvSpPr>
        <dsp:cNvPr id="0" name=""/>
        <dsp:cNvSpPr/>
      </dsp:nvSpPr>
      <dsp:spPr>
        <a:xfrm>
          <a:off x="349957" y="441925"/>
          <a:ext cx="1399829" cy="13998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0ECFF-A232-4A40-B045-79C7A2E72B1E}">
      <dsp:nvSpPr>
        <dsp:cNvPr id="0" name=""/>
        <dsp:cNvSpPr/>
      </dsp:nvSpPr>
      <dsp:spPr>
        <a:xfrm rot="10800000">
          <a:off x="1049872" y="441925"/>
          <a:ext cx="2778766" cy="1399829"/>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2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With an individual role</a:t>
          </a:r>
        </a:p>
      </dsp:txBody>
      <dsp:txXfrm rot="10800000">
        <a:off x="1399829" y="441925"/>
        <a:ext cx="2428809" cy="1399829"/>
      </dsp:txXfrm>
    </dsp:sp>
    <dsp:sp modelId="{A6F09688-4AA3-4066-8B29-0B2996E10540}">
      <dsp:nvSpPr>
        <dsp:cNvPr id="0" name=""/>
        <dsp:cNvSpPr/>
      </dsp:nvSpPr>
      <dsp:spPr>
        <a:xfrm>
          <a:off x="349957" y="441925"/>
          <a:ext cx="1399829" cy="13998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0ECFF-A232-4A40-B045-79C7A2E72B1E}">
      <dsp:nvSpPr>
        <dsp:cNvPr id="0" name=""/>
        <dsp:cNvSpPr/>
      </dsp:nvSpPr>
      <dsp:spPr>
        <a:xfrm rot="10800000">
          <a:off x="1049872" y="441925"/>
          <a:ext cx="2778766" cy="1399829"/>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728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Part of a larger “body”</a:t>
          </a:r>
        </a:p>
      </dsp:txBody>
      <dsp:txXfrm rot="10800000">
        <a:off x="1399829" y="441925"/>
        <a:ext cx="2428809" cy="1399829"/>
      </dsp:txXfrm>
    </dsp:sp>
    <dsp:sp modelId="{A6F09688-4AA3-4066-8B29-0B2996E10540}">
      <dsp:nvSpPr>
        <dsp:cNvPr id="0" name=""/>
        <dsp:cNvSpPr/>
      </dsp:nvSpPr>
      <dsp:spPr>
        <a:xfrm>
          <a:off x="349957" y="441925"/>
          <a:ext cx="1399829" cy="13998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4/5/2019</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4/5/2019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b="1" dirty="0"/>
              <a:t>begin</a:t>
            </a:r>
            <a:r>
              <a:rPr lang="en-US" dirty="0"/>
              <a:t> </a:t>
            </a:r>
            <a:r>
              <a:rPr lang="en-US" b="1" dirty="0"/>
              <a:t>by</a:t>
            </a:r>
            <a:r>
              <a:rPr lang="en-US" dirty="0"/>
              <a:t> </a:t>
            </a:r>
            <a:r>
              <a:rPr lang="en-US" b="1" dirty="0"/>
              <a:t>asking</a:t>
            </a:r>
            <a:r>
              <a:rPr lang="en-US" dirty="0"/>
              <a:t> this question…</a:t>
            </a:r>
          </a:p>
          <a:p>
            <a:r>
              <a:rPr lang="en-US" dirty="0"/>
              <a:t>Which USUALLY means “</a:t>
            </a:r>
            <a:r>
              <a:rPr lang="en-US" b="1" i="1" dirty="0"/>
              <a:t>in search of the SUBLIME</a:t>
            </a:r>
            <a:r>
              <a:rPr lang="en-US" dirty="0"/>
              <a:t>”</a:t>
            </a:r>
          </a:p>
          <a:p>
            <a:endParaRPr lang="en-US" dirty="0"/>
          </a:p>
          <a:p>
            <a:r>
              <a:rPr lang="en-US" dirty="0"/>
              <a:t>** But </a:t>
            </a:r>
            <a:r>
              <a:rPr lang="en-US" b="1" dirty="0"/>
              <a:t>NOT this! </a:t>
            </a:r>
            <a:r>
              <a:rPr lang="en-US" dirty="0"/>
              <a:t>MC </a:t>
            </a:r>
            <a:r>
              <a:rPr lang="en-US" b="1" dirty="0"/>
              <a:t>Escher</a:t>
            </a:r>
            <a:r>
              <a:rPr lang="en-US" dirty="0"/>
              <a:t> = Has it Right </a:t>
            </a:r>
          </a:p>
          <a:p>
            <a:pPr marL="628650" lvl="1" indent="-171450">
              <a:buFont typeface="Wingdings" panose="05000000000000000000" pitchFamily="2" charset="2"/>
              <a:buChar char="à"/>
            </a:pPr>
            <a:r>
              <a:rPr lang="en-US" b="1" dirty="0">
                <a:sym typeface="Wingdings" panose="05000000000000000000" pitchFamily="2" charset="2"/>
              </a:rPr>
              <a:t>SINKING CATHEDRALS </a:t>
            </a:r>
            <a:r>
              <a:rPr lang="en-US" dirty="0">
                <a:sym typeface="Wingdings" panose="05000000000000000000" pitchFamily="2" charset="2"/>
              </a:rPr>
              <a:t>all over Europe</a:t>
            </a:r>
          </a:p>
          <a:p>
            <a:pPr marL="0" lvl="0" indent="0">
              <a:buFont typeface="Wingdings" panose="05000000000000000000" pitchFamily="2" charset="2"/>
              <a:buNone/>
            </a:pPr>
            <a:endParaRPr lang="en-US" dirty="0">
              <a:sym typeface="Wingdings" panose="05000000000000000000" pitchFamily="2" charset="2"/>
            </a:endParaRPr>
          </a:p>
          <a:p>
            <a:pPr marL="0" lvl="0" indent="0">
              <a:buFont typeface="Wingdings" panose="05000000000000000000" pitchFamily="2" charset="2"/>
              <a:buNone/>
            </a:pPr>
            <a:r>
              <a:rPr lang="en-US" b="1" dirty="0">
                <a:sym typeface="Wingdings" panose="05000000000000000000" pitchFamily="2" charset="2"/>
              </a:rPr>
              <a:t>**RATHER…</a:t>
            </a:r>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2146087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“Sound” = Lit., SANE”</a:t>
            </a:r>
          </a:p>
          <a:p>
            <a:endParaRPr lang="en-US" dirty="0"/>
          </a:p>
          <a:p>
            <a:r>
              <a:rPr lang="en-US" dirty="0"/>
              <a:t>** 2 U &amp; U &amp; U &amp; …me</a:t>
            </a:r>
          </a:p>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11</a:t>
            </a:fld>
            <a:endParaRPr lang="en-US" dirty="0"/>
          </a:p>
        </p:txBody>
      </p:sp>
    </p:spTree>
    <p:extLst>
      <p:ext uri="{BB962C8B-B14F-4D97-AF65-F5344CB8AC3E}">
        <p14:creationId xmlns:p14="http://schemas.microsoft.com/office/powerpoint/2010/main" val="383446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**UNHEARD-OF  in the World</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 B/c it’s SPIRITUALLY-Created by God</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 Which means…</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16</a:t>
            </a:fld>
            <a:endParaRPr lang="en-US" dirty="0"/>
          </a:p>
        </p:txBody>
      </p:sp>
    </p:spTree>
    <p:extLst>
      <p:ext uri="{BB962C8B-B14F-4D97-AF65-F5344CB8AC3E}">
        <p14:creationId xmlns:p14="http://schemas.microsoft.com/office/powerpoint/2010/main" val="3799787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Means: ** G=Given ** G=</a:t>
            </a:r>
            <a:r>
              <a:rPr lang="en-US" dirty="0" err="1"/>
              <a:t>Given..Gifts</a:t>
            </a:r>
            <a:endParaRPr lang="en-US" dirty="0"/>
          </a:p>
          <a:p>
            <a:endParaRPr lang="en-US" dirty="0"/>
          </a:p>
          <a:p>
            <a:r>
              <a:rPr lang="en-US" dirty="0"/>
              <a:t>**?? It MEAN ?? **</a:t>
            </a:r>
          </a:p>
          <a:p>
            <a:endParaRPr lang="en-US" dirty="0"/>
          </a:p>
          <a:p>
            <a:r>
              <a:rPr lang="en-US" dirty="0"/>
              <a:t>** “EXERCISE …ACCORDINGLY”</a:t>
            </a:r>
          </a:p>
          <a:p>
            <a:endParaRPr lang="en-US" dirty="0"/>
          </a:p>
          <a:p>
            <a:r>
              <a:rPr lang="en-US" dirty="0"/>
              <a:t>MEANS </a:t>
            </a:r>
            <a:r>
              <a:rPr lang="en-US" dirty="0">
                <a:sym typeface="Wingdings" panose="05000000000000000000" pitchFamily="2" charset="2"/>
              </a:rPr>
              <a:t> **FREELY GIVE</a:t>
            </a:r>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18</a:t>
            </a:fld>
            <a:endParaRPr lang="en-US" dirty="0"/>
          </a:p>
        </p:txBody>
      </p:sp>
    </p:spTree>
    <p:extLst>
      <p:ext uri="{BB962C8B-B14F-4D97-AF65-F5344CB8AC3E}">
        <p14:creationId xmlns:p14="http://schemas.microsoft.com/office/powerpoint/2010/main" val="407450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Next Week = GOING OVER THE GIFTS</a:t>
            </a:r>
          </a:p>
        </p:txBody>
      </p:sp>
      <p:sp>
        <p:nvSpPr>
          <p:cNvPr id="4" name="Slide Number Placeholder 3"/>
          <p:cNvSpPr>
            <a:spLocks noGrp="1"/>
          </p:cNvSpPr>
          <p:nvPr>
            <p:ph type="sldNum" sz="quarter" idx="5"/>
          </p:nvPr>
        </p:nvSpPr>
        <p:spPr/>
        <p:txBody>
          <a:bodyPr/>
          <a:lstStyle/>
          <a:p>
            <a:fld id="{AA3BE989-76B8-4F13-9267-01FDA45C437A}" type="slidenum">
              <a:rPr lang="en-US" smtClean="0"/>
              <a:t>20</a:t>
            </a:fld>
            <a:endParaRPr lang="en-US" dirty="0"/>
          </a:p>
        </p:txBody>
      </p:sp>
    </p:spTree>
    <p:extLst>
      <p:ext uri="{BB962C8B-B14F-4D97-AF65-F5344CB8AC3E}">
        <p14:creationId xmlns:p14="http://schemas.microsoft.com/office/powerpoint/2010/main" val="326286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“Spiritual Service” </a:t>
            </a:r>
            <a:r>
              <a:rPr lang="en-US" dirty="0"/>
              <a:t>= </a:t>
            </a:r>
            <a:r>
              <a:rPr lang="en-US" b="1" dirty="0"/>
              <a:t>FORMIDABLE</a:t>
            </a:r>
            <a:r>
              <a:rPr lang="en-US" dirty="0"/>
              <a:t> Challenge</a:t>
            </a:r>
          </a:p>
          <a:p>
            <a:pPr marL="171450" indent="-171450">
              <a:buFont typeface="Arial" panose="020B0604020202020204" pitchFamily="34" charset="0"/>
              <a:buChar char="•"/>
            </a:pPr>
            <a:r>
              <a:rPr lang="en-US" dirty="0"/>
              <a:t>“</a:t>
            </a:r>
            <a:r>
              <a:rPr lang="en-US" b="1" i="1" dirty="0"/>
              <a:t>~B Conformed…</a:t>
            </a:r>
            <a:r>
              <a:rPr lang="en-US" dirty="0"/>
              <a:t>”</a:t>
            </a:r>
          </a:p>
          <a:p>
            <a:pPr marL="171450" indent="-171450">
              <a:buFont typeface="Arial" panose="020B0604020202020204" pitchFamily="34" charset="0"/>
              <a:buChar char="•"/>
            </a:pPr>
            <a:endParaRPr lang="en-US" dirty="0"/>
          </a:p>
          <a:p>
            <a:r>
              <a:rPr lang="en-US" dirty="0"/>
              <a:t>“World System” </a:t>
            </a:r>
            <a:r>
              <a:rPr lang="en-US" b="1" dirty="0"/>
              <a:t>TOWERS Above </a:t>
            </a:r>
            <a:r>
              <a:rPr lang="en-US" dirty="0"/>
              <a:t>Us All</a:t>
            </a:r>
          </a:p>
          <a:p>
            <a:pPr marL="171450" indent="-171450">
              <a:buFont typeface="Arial" panose="020B0604020202020204" pitchFamily="34" charset="0"/>
              <a:buChar char="•"/>
            </a:pPr>
            <a:r>
              <a:rPr lang="en-US" dirty="0"/>
              <a:t>Like a </a:t>
            </a:r>
            <a:r>
              <a:rPr lang="en-US" b="1" dirty="0"/>
              <a:t>BEAST</a:t>
            </a:r>
          </a:p>
          <a:p>
            <a:pPr marL="171450" indent="-171450">
              <a:buFont typeface="Arial" panose="020B0604020202020204" pitchFamily="34" charset="0"/>
              <a:buChar char="•"/>
            </a:pPr>
            <a:r>
              <a:rPr lang="en-US" b="1" dirty="0"/>
              <a:t>No Questions </a:t>
            </a:r>
            <a:r>
              <a:rPr lang="en-US" dirty="0"/>
              <a:t>Allowed</a:t>
            </a:r>
          </a:p>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3</a:t>
            </a:fld>
            <a:endParaRPr lang="en-US" dirty="0"/>
          </a:p>
        </p:txBody>
      </p:sp>
    </p:spTree>
    <p:extLst>
      <p:ext uri="{BB962C8B-B14F-4D97-AF65-F5344CB8AC3E}">
        <p14:creationId xmlns:p14="http://schemas.microsoft.com/office/powerpoint/2010/main" val="417519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t>
            </a:r>
            <a:r>
              <a:rPr lang="en-US" b="1" dirty="0"/>
              <a:t>Everyone Follows Everyone </a:t>
            </a:r>
            <a:r>
              <a:rPr lang="en-US" dirty="0"/>
              <a:t>Else</a:t>
            </a:r>
          </a:p>
          <a:p>
            <a:pPr marL="171450" indent="-171450">
              <a:buFont typeface="Arial" panose="020B0604020202020204" pitchFamily="34" charset="0"/>
              <a:buChar char="•"/>
            </a:pPr>
            <a:r>
              <a:rPr lang="en-US" dirty="0"/>
              <a:t>Like MCE’s “</a:t>
            </a:r>
            <a:r>
              <a:rPr lang="en-US" i="1" dirty="0"/>
              <a:t>Ascending/Descending</a:t>
            </a:r>
            <a:r>
              <a:rPr lang="en-US" dirty="0"/>
              <a:t>”</a:t>
            </a:r>
          </a:p>
          <a:p>
            <a:pPr lvl="1"/>
            <a:r>
              <a:rPr lang="en-US" dirty="0"/>
              <a:t>But They’re </a:t>
            </a:r>
            <a:r>
              <a:rPr lang="en-US" b="1" dirty="0"/>
              <a:t>Going NOWHERE</a:t>
            </a:r>
          </a:p>
          <a:p>
            <a:pPr lvl="0"/>
            <a:endParaRPr lang="en-US" b="1" dirty="0"/>
          </a:p>
          <a:p>
            <a:pPr lvl="0"/>
            <a:r>
              <a:rPr lang="en-US" b="0" dirty="0"/>
              <a:t>AP: Ur Spiritual </a:t>
            </a:r>
            <a:r>
              <a:rPr lang="en-US" b="1" dirty="0"/>
              <a:t>Serv. Worship =</a:t>
            </a:r>
          </a:p>
          <a:p>
            <a:pPr lvl="1"/>
            <a:r>
              <a:rPr lang="en-US" b="1" dirty="0"/>
              <a:t>** STEP BACK </a:t>
            </a:r>
            <a:r>
              <a:rPr lang="en-US" b="0" dirty="0"/>
              <a:t>&amp; See What’s Going On</a:t>
            </a:r>
          </a:p>
          <a:p>
            <a:pPr lvl="1"/>
            <a:r>
              <a:rPr lang="en-US" b="0" i="1" dirty="0"/>
              <a:t>“By the Mercies of G”</a:t>
            </a:r>
            <a:r>
              <a:rPr lang="en-US" b="0" dirty="0"/>
              <a:t> = </a:t>
            </a:r>
            <a:r>
              <a:rPr lang="en-US" b="1" dirty="0"/>
              <a:t>G’s Effect </a:t>
            </a:r>
            <a:r>
              <a:rPr lang="en-US" b="0" dirty="0"/>
              <a:t>On Us</a:t>
            </a:r>
          </a:p>
        </p:txBody>
      </p:sp>
      <p:sp>
        <p:nvSpPr>
          <p:cNvPr id="4" name="Slide Number Placeholder 3"/>
          <p:cNvSpPr>
            <a:spLocks noGrp="1"/>
          </p:cNvSpPr>
          <p:nvPr>
            <p:ph type="sldNum" sz="quarter" idx="5"/>
          </p:nvPr>
        </p:nvSpPr>
        <p:spPr/>
        <p:txBody>
          <a:bodyPr/>
          <a:lstStyle/>
          <a:p>
            <a:fld id="{AA3BE989-76B8-4F13-9267-01FDA45C437A}" type="slidenum">
              <a:rPr lang="en-US" smtClean="0"/>
              <a:t>4</a:t>
            </a:fld>
            <a:endParaRPr lang="en-US" dirty="0"/>
          </a:p>
        </p:txBody>
      </p:sp>
    </p:spTree>
    <p:extLst>
      <p:ext uri="{BB962C8B-B14F-4D97-AF65-F5344CB8AC3E}">
        <p14:creationId xmlns:p14="http://schemas.microsoft.com/office/powerpoint/2010/main" val="119958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MCE’s “</a:t>
            </a:r>
            <a:r>
              <a:rPr lang="en-US" i="1" dirty="0"/>
              <a:t>Drawing Hands…</a:t>
            </a:r>
            <a:r>
              <a:rPr lang="en-US" dirty="0"/>
              <a:t>” = </a:t>
            </a:r>
            <a:r>
              <a:rPr lang="en-US" b="1" dirty="0"/>
              <a:t>Captures the Idea</a:t>
            </a:r>
          </a:p>
          <a:p>
            <a:pPr lvl="1"/>
            <a:r>
              <a:rPr lang="en-US" dirty="0"/>
              <a:t>Of “Ur </a:t>
            </a:r>
            <a:r>
              <a:rPr lang="en-US" i="1" dirty="0"/>
              <a:t>Spiritual Service of Worship</a:t>
            </a:r>
            <a:r>
              <a:rPr lang="en-US" dirty="0"/>
              <a:t>”</a:t>
            </a:r>
          </a:p>
          <a:p>
            <a:endParaRPr lang="en-US" dirty="0"/>
          </a:p>
          <a:p>
            <a:r>
              <a:rPr lang="en-US" dirty="0"/>
              <a:t>Each Hand is </a:t>
            </a:r>
            <a:r>
              <a:rPr lang="en-US" b="1" dirty="0"/>
              <a:t>Drawing The Other Hand</a:t>
            </a:r>
          </a:p>
          <a:p>
            <a:pPr marL="171450" indent="-171450">
              <a:buFont typeface="Arial" panose="020B0604020202020204" pitchFamily="34" charset="0"/>
              <a:buChar char="•"/>
            </a:pPr>
            <a:r>
              <a:rPr lang="en-US" b="1" dirty="0"/>
              <a:t>FROM</a:t>
            </a:r>
            <a:r>
              <a:rPr lang="en-US" dirty="0"/>
              <a:t>: a 2-Dimensional </a:t>
            </a:r>
            <a:r>
              <a:rPr lang="en-US" b="1" dirty="0"/>
              <a:t>UNREAL World </a:t>
            </a:r>
          </a:p>
          <a:p>
            <a:pPr marL="171450" indent="-171450">
              <a:buFont typeface="Arial" panose="020B0604020202020204" pitchFamily="34" charset="0"/>
              <a:buChar char="•"/>
            </a:pPr>
            <a:r>
              <a:rPr lang="en-US" b="1" dirty="0"/>
              <a:t>INTO</a:t>
            </a:r>
            <a:r>
              <a:rPr lang="en-US" dirty="0"/>
              <a:t>: a 3-Dim. </a:t>
            </a:r>
            <a:r>
              <a:rPr lang="en-US" b="1" dirty="0"/>
              <a:t>REAL World</a:t>
            </a:r>
          </a:p>
          <a:p>
            <a:pPr marL="171450" indent="-171450">
              <a:buFont typeface="Arial" panose="020B0604020202020204" pitchFamily="34" charset="0"/>
              <a:buChar char="•"/>
            </a:pPr>
            <a:r>
              <a:rPr lang="en-US" b="0" dirty="0"/>
              <a:t>G=Working </a:t>
            </a:r>
            <a:r>
              <a:rPr lang="en-US" b="1" dirty="0"/>
              <a:t>THRU </a:t>
            </a:r>
            <a:r>
              <a:rPr lang="en-US" b="1" dirty="0" err="1"/>
              <a:t>ME</a:t>
            </a:r>
            <a:r>
              <a:rPr lang="en-US" b="1" dirty="0" err="1">
                <a:sym typeface="Wingdings" panose="05000000000000000000" pitchFamily="2" charset="2"/>
              </a:rPr>
              <a:t>Transforming</a:t>
            </a:r>
            <a:r>
              <a:rPr lang="en-US" b="1" dirty="0">
                <a:sym typeface="Wingdings" panose="05000000000000000000" pitchFamily="2" charset="2"/>
              </a:rPr>
              <a:t> U </a:t>
            </a:r>
            <a:r>
              <a:rPr lang="en-US" b="0" dirty="0">
                <a:sym typeface="Wingdings" panose="05000000000000000000" pitchFamily="2" charset="2"/>
              </a:rPr>
              <a:t>&amp; Vice-Versa</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b="0" dirty="0">
                <a:sym typeface="Wingdings" panose="05000000000000000000" pitchFamily="2" charset="2"/>
              </a:rPr>
              <a:t>BUT: Transf. is </a:t>
            </a:r>
            <a:r>
              <a:rPr lang="en-US" b="1" dirty="0">
                <a:sym typeface="Wingdings" panose="05000000000000000000" pitchFamily="2" charset="2"/>
              </a:rPr>
              <a:t>~Drawing </a:t>
            </a:r>
            <a:r>
              <a:rPr lang="en-US" b="0" dirty="0">
                <a:sym typeface="Wingdings" panose="05000000000000000000" pitchFamily="2" charset="2"/>
              </a:rPr>
              <a:t>Pictures  it’s </a:t>
            </a:r>
            <a:r>
              <a:rPr lang="en-US" b="1" dirty="0">
                <a:sym typeface="Wingdings" panose="05000000000000000000" pitchFamily="2" charset="2"/>
              </a:rPr>
              <a:t>**RENEWING</a:t>
            </a:r>
          </a:p>
          <a:p>
            <a:pPr marL="171450" lvl="0" indent="-171450">
              <a:buFont typeface="Arial" panose="020B0604020202020204" pitchFamily="34" charset="0"/>
              <a:buChar char="•"/>
            </a:pPr>
            <a:r>
              <a:rPr lang="en-US" b="1" dirty="0">
                <a:sym typeface="Wingdings" panose="05000000000000000000" pitchFamily="2" charset="2"/>
              </a:rPr>
              <a:t>**OUTCOME= PROVING </a:t>
            </a:r>
            <a:r>
              <a:rPr lang="en-US" b="0" dirty="0">
                <a:sym typeface="Wingdings" panose="05000000000000000000" pitchFamily="2" charset="2"/>
              </a:rPr>
              <a:t>Will of G…</a:t>
            </a:r>
          </a:p>
          <a:p>
            <a:pPr marL="171450" lvl="0" indent="-171450">
              <a:buFont typeface="Arial" panose="020B0604020202020204" pitchFamily="34" charset="0"/>
              <a:buChar char="•"/>
            </a:pPr>
            <a:r>
              <a:rPr lang="en-US" b="0" dirty="0">
                <a:sym typeface="Wingdings" panose="05000000000000000000" pitchFamily="2" charset="2"/>
              </a:rPr>
              <a:t>= 2 </a:t>
            </a:r>
            <a:r>
              <a:rPr lang="en-US" b="0" dirty="0" err="1">
                <a:sym typeface="Wingdings" panose="05000000000000000000" pitchFamily="2" charset="2"/>
              </a:rPr>
              <a:t>Urself</a:t>
            </a:r>
            <a:r>
              <a:rPr lang="en-US" b="0" dirty="0">
                <a:sym typeface="Wingdings" panose="05000000000000000000" pitchFamily="2" charset="2"/>
              </a:rPr>
              <a:t> / 2 Me / </a:t>
            </a:r>
            <a:r>
              <a:rPr lang="en-US" b="1" dirty="0">
                <a:sym typeface="Wingdings" panose="05000000000000000000" pitchFamily="2" charset="2"/>
              </a:rPr>
              <a:t>2 ONLOOKERS</a:t>
            </a:r>
            <a:endParaRPr lang="en-US" b="1" dirty="0"/>
          </a:p>
        </p:txBody>
      </p:sp>
      <p:sp>
        <p:nvSpPr>
          <p:cNvPr id="4" name="Slide Number Placeholder 3"/>
          <p:cNvSpPr>
            <a:spLocks noGrp="1"/>
          </p:cNvSpPr>
          <p:nvPr>
            <p:ph type="sldNum" sz="quarter" idx="5"/>
          </p:nvPr>
        </p:nvSpPr>
        <p:spPr/>
        <p:txBody>
          <a:bodyPr/>
          <a:lstStyle/>
          <a:p>
            <a:fld id="{AA3BE989-76B8-4F13-9267-01FDA45C437A}" type="slidenum">
              <a:rPr lang="en-US" smtClean="0"/>
              <a:t>5</a:t>
            </a:fld>
            <a:endParaRPr lang="en-US" dirty="0"/>
          </a:p>
        </p:txBody>
      </p:sp>
    </p:spTree>
    <p:extLst>
      <p:ext uri="{BB962C8B-B14F-4D97-AF65-F5344CB8AC3E}">
        <p14:creationId xmlns:p14="http://schemas.microsoft.com/office/powerpoint/2010/main" val="162169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“Transformed” = </a:t>
            </a:r>
            <a:r>
              <a:rPr lang="en-US" b="1" dirty="0"/>
              <a:t>2 Parts: </a:t>
            </a:r>
            <a:r>
              <a:rPr lang="en-US" dirty="0"/>
              <a:t> #1= </a:t>
            </a:r>
            <a:r>
              <a:rPr lang="en-US" i="1" dirty="0"/>
              <a:t>“NOT 2 think…”</a:t>
            </a:r>
          </a:p>
          <a:p>
            <a:pPr marL="171450" indent="-171450">
              <a:buFont typeface="Arial" panose="020B0604020202020204" pitchFamily="34" charset="0"/>
              <a:buChar char="•"/>
            </a:pPr>
            <a:r>
              <a:rPr lang="en-US" i="1" dirty="0"/>
              <a:t>** = </a:t>
            </a:r>
            <a:r>
              <a:rPr lang="en-US" b="1" i="0" dirty="0"/>
              <a:t>CONFORMED</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**Drives the WORLD: **Econ=ADS: </a:t>
            </a:r>
            <a:r>
              <a:rPr lang="en-US" b="1" i="1" dirty="0"/>
              <a:t>“U </a:t>
            </a:r>
            <a:r>
              <a:rPr lang="en-US" b="1" i="1" dirty="0" err="1"/>
              <a:t>Desrv</a:t>
            </a:r>
            <a:r>
              <a:rPr lang="en-US" b="1" i="1" dirty="0"/>
              <a:t>”</a:t>
            </a:r>
          </a:p>
          <a:p>
            <a:pPr marL="0" indent="0">
              <a:buFont typeface="Arial" panose="020B0604020202020204" pitchFamily="34" charset="0"/>
              <a:buNone/>
            </a:pPr>
            <a:r>
              <a:rPr lang="en-US" b="1" i="1" dirty="0"/>
              <a:t>**</a:t>
            </a:r>
            <a:r>
              <a:rPr lang="en-US" b="1" i="0" dirty="0"/>
              <a:t>Technol= “Selfies/Likes” **Politics= TRUMP</a:t>
            </a:r>
          </a:p>
          <a:p>
            <a:pPr marL="0" indent="0">
              <a:buFont typeface="Arial" panose="020B0604020202020204" pitchFamily="34" charset="0"/>
              <a:buNone/>
            </a:pPr>
            <a:r>
              <a:rPr lang="en-US" b="1" i="0" dirty="0"/>
              <a:t>** WARS = “Who’s Better?” </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PC Ethics = “Not Allowed 2 Disagree”</a:t>
            </a:r>
            <a:endParaRPr lang="en-US" b="1" i="1" dirty="0"/>
          </a:p>
        </p:txBody>
      </p:sp>
      <p:sp>
        <p:nvSpPr>
          <p:cNvPr id="4" name="Slide Number Placeholder 3"/>
          <p:cNvSpPr>
            <a:spLocks noGrp="1"/>
          </p:cNvSpPr>
          <p:nvPr>
            <p:ph type="sldNum" sz="quarter" idx="5"/>
          </p:nvPr>
        </p:nvSpPr>
        <p:spPr/>
        <p:txBody>
          <a:bodyPr/>
          <a:lstStyle/>
          <a:p>
            <a:fld id="{AA3BE989-76B8-4F13-9267-01FDA45C437A}" type="slidenum">
              <a:rPr lang="en-US" smtClean="0"/>
              <a:t>6</a:t>
            </a:fld>
            <a:endParaRPr lang="en-US" dirty="0"/>
          </a:p>
        </p:txBody>
      </p:sp>
    </p:spTree>
    <p:extLst>
      <p:ext uri="{BB962C8B-B14F-4D97-AF65-F5344CB8AC3E}">
        <p14:creationId xmlns:p14="http://schemas.microsoft.com/office/powerpoint/2010/main" val="2457050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Western </a:t>
            </a:r>
            <a:r>
              <a:rPr lang="en-US" dirty="0" err="1"/>
              <a:t>Cultr</a:t>
            </a:r>
            <a:r>
              <a:rPr lang="en-US" dirty="0"/>
              <a:t>=the </a:t>
            </a:r>
            <a:r>
              <a:rPr lang="en-US" b="1" dirty="0"/>
              <a:t>ENVY</a:t>
            </a:r>
            <a:r>
              <a:rPr lang="en-US" dirty="0"/>
              <a:t> of the </a:t>
            </a:r>
            <a:r>
              <a:rPr lang="en-US" b="1" dirty="0"/>
              <a:t>WORLD</a:t>
            </a:r>
            <a:r>
              <a:rPr lang="en-US" dirty="0"/>
              <a:t> </a:t>
            </a:r>
            <a:r>
              <a:rPr lang="en-US" dirty="0">
                <a:sym typeface="Wingdings" panose="05000000000000000000" pitchFamily="2" charset="2"/>
              </a:rPr>
              <a:t> </a:t>
            </a:r>
            <a:r>
              <a:rPr lang="en-US" b="1" dirty="0">
                <a:sym typeface="Wingdings" panose="05000000000000000000" pitchFamily="2" charset="2"/>
              </a:rPr>
              <a:t>Spreading</a:t>
            </a:r>
            <a:r>
              <a:rPr lang="en-US" dirty="0">
                <a:sym typeface="Wingdings" panose="05000000000000000000" pitchFamily="2" charset="2"/>
              </a:rPr>
              <a:t> Globally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anose="05000000000000000000" pitchFamily="2" charset="2"/>
              </a:rPr>
              <a:t>2Tim. = New Phenomena</a:t>
            </a:r>
            <a:endParaRPr lang="en-US" dirty="0"/>
          </a:p>
          <a:p>
            <a:pPr marL="171450" indent="-171450">
              <a:buFont typeface="Arial" panose="020B0604020202020204" pitchFamily="34" charset="0"/>
              <a:buChar char="•"/>
            </a:pPr>
            <a:r>
              <a:rPr lang="en-US" dirty="0">
                <a:sym typeface="Wingdings" panose="05000000000000000000" pitchFamily="2" charset="2"/>
              </a:rPr>
              <a:t>Europe / Russia / China / India / Africa</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THUS: **Mt.24:12</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A3BE989-76B8-4F13-9267-01FDA45C437A}" type="slidenum">
              <a:rPr lang="en-US" smtClean="0"/>
              <a:t>7</a:t>
            </a:fld>
            <a:endParaRPr lang="en-US" dirty="0"/>
          </a:p>
        </p:txBody>
      </p:sp>
    </p:spTree>
    <p:extLst>
      <p:ext uri="{BB962C8B-B14F-4D97-AF65-F5344CB8AC3E}">
        <p14:creationId xmlns:p14="http://schemas.microsoft.com/office/powerpoint/2010/main" val="104904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INCLUDES: **Feelings-Oriented</a:t>
            </a:r>
          </a:p>
          <a:p>
            <a:endParaRPr lang="en-US" dirty="0"/>
          </a:p>
          <a:p>
            <a:r>
              <a:rPr lang="en-US" b="1" dirty="0"/>
              <a:t>= **INVERSION </a:t>
            </a:r>
            <a:r>
              <a:rPr lang="en-US" dirty="0"/>
              <a:t>of Faith Train</a:t>
            </a:r>
          </a:p>
          <a:p>
            <a:r>
              <a:rPr lang="en-US" b="1" dirty="0"/>
              <a:t>**Supposed </a:t>
            </a:r>
            <a:r>
              <a:rPr lang="en-US" dirty="0"/>
              <a:t>2 b</a:t>
            </a:r>
          </a:p>
        </p:txBody>
      </p:sp>
      <p:sp>
        <p:nvSpPr>
          <p:cNvPr id="4" name="Slide Number Placeholder 3"/>
          <p:cNvSpPr>
            <a:spLocks noGrp="1"/>
          </p:cNvSpPr>
          <p:nvPr>
            <p:ph type="sldNum" sz="quarter" idx="5"/>
          </p:nvPr>
        </p:nvSpPr>
        <p:spPr/>
        <p:txBody>
          <a:bodyPr/>
          <a:lstStyle/>
          <a:p>
            <a:fld id="{AA3BE989-76B8-4F13-9267-01FDA45C437A}" type="slidenum">
              <a:rPr lang="en-US" smtClean="0"/>
              <a:t>8</a:t>
            </a:fld>
            <a:endParaRPr lang="en-US" dirty="0"/>
          </a:p>
        </p:txBody>
      </p:sp>
    </p:spTree>
    <p:extLst>
      <p:ext uri="{BB962C8B-B14F-4D97-AF65-F5344CB8AC3E}">
        <p14:creationId xmlns:p14="http://schemas.microsoft.com/office/powerpoint/2010/main" val="428439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Reasons: </a:t>
            </a:r>
            <a:r>
              <a:rPr lang="en-US" b="1" dirty="0"/>
              <a:t>** Fallen **Finite **Deceived</a:t>
            </a:r>
          </a:p>
          <a:p>
            <a:endParaRPr lang="en-US" dirty="0"/>
          </a:p>
          <a:p>
            <a:r>
              <a:rPr lang="en-US" dirty="0"/>
              <a:t>=</a:t>
            </a:r>
            <a:r>
              <a:rPr lang="en-US" b="1" dirty="0"/>
              <a:t>IRREFUTABLE</a:t>
            </a:r>
            <a:r>
              <a:rPr lang="en-US" dirty="0"/>
              <a:t> </a:t>
            </a:r>
            <a:r>
              <a:rPr lang="en-US" dirty="0">
                <a:sym typeface="Wingdings" panose="05000000000000000000" pitchFamily="2" charset="2"/>
              </a:rPr>
              <a:t> AP: </a:t>
            </a:r>
            <a:r>
              <a:rPr lang="en-US" b="1" dirty="0">
                <a:sym typeface="Wingdings" panose="05000000000000000000" pitchFamily="2" charset="2"/>
              </a:rPr>
              <a:t>Why</a:t>
            </a:r>
            <a:r>
              <a:rPr lang="en-US" dirty="0">
                <a:sym typeface="Wingdings" panose="05000000000000000000" pitchFamily="2" charset="2"/>
              </a:rPr>
              <a:t> Do We </a:t>
            </a:r>
            <a:r>
              <a:rPr lang="en-US" b="1" dirty="0">
                <a:sym typeface="Wingdings" panose="05000000000000000000" pitchFamily="2" charset="2"/>
              </a:rPr>
              <a:t>Trust </a:t>
            </a:r>
            <a:r>
              <a:rPr lang="en-US" b="1" dirty="0" err="1">
                <a:sym typeface="Wingdings" panose="05000000000000000000" pitchFamily="2" charset="2"/>
              </a:rPr>
              <a:t>RSelves</a:t>
            </a:r>
            <a:endParaRPr lang="en-US" b="1" dirty="0"/>
          </a:p>
        </p:txBody>
      </p:sp>
      <p:sp>
        <p:nvSpPr>
          <p:cNvPr id="4" name="Slide Number Placeholder 3"/>
          <p:cNvSpPr>
            <a:spLocks noGrp="1"/>
          </p:cNvSpPr>
          <p:nvPr>
            <p:ph type="sldNum" sz="quarter" idx="5"/>
          </p:nvPr>
        </p:nvSpPr>
        <p:spPr/>
        <p:txBody>
          <a:bodyPr/>
          <a:lstStyle/>
          <a:p>
            <a:fld id="{AA3BE989-76B8-4F13-9267-01FDA45C437A}" type="slidenum">
              <a:rPr lang="en-US" smtClean="0"/>
              <a:t>9</a:t>
            </a:fld>
            <a:endParaRPr lang="en-US" dirty="0"/>
          </a:p>
        </p:txBody>
      </p:sp>
    </p:spTree>
    <p:extLst>
      <p:ext uri="{BB962C8B-B14F-4D97-AF65-F5344CB8AC3E}">
        <p14:creationId xmlns:p14="http://schemas.microsoft.com/office/powerpoint/2010/main" val="66421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#1 = Conformity</a:t>
            </a:r>
          </a:p>
          <a:p>
            <a:r>
              <a:rPr lang="en-US" b="1" dirty="0"/>
              <a:t>** #2 = TRANSFORMED</a:t>
            </a:r>
          </a:p>
          <a:p>
            <a:endParaRPr lang="en-US" b="1" dirty="0"/>
          </a:p>
          <a:p>
            <a:r>
              <a:rPr lang="en-US" b="1" dirty="0"/>
              <a:t>**View </a:t>
            </a:r>
            <a:r>
              <a:rPr lang="en-US" b="1" dirty="0" err="1"/>
              <a:t>Urself</a:t>
            </a:r>
            <a:r>
              <a:rPr lang="en-US" b="1" dirty="0"/>
              <a:t> </a:t>
            </a:r>
            <a:r>
              <a:rPr lang="en-US" dirty="0"/>
              <a:t>= IMPORTANT</a:t>
            </a:r>
          </a:p>
          <a:p>
            <a:pPr marL="171450" indent="-171450">
              <a:buFont typeface="Arial" panose="020B0604020202020204" pitchFamily="34" charset="0"/>
              <a:buChar char="•"/>
            </a:pPr>
            <a:r>
              <a:rPr lang="en-US" b="1" dirty="0"/>
              <a:t>Self-Obsessed </a:t>
            </a:r>
            <a:r>
              <a:rPr lang="en-US" dirty="0"/>
              <a:t>= PROBLEM</a:t>
            </a:r>
          </a:p>
          <a:p>
            <a:pPr marL="171450" indent="-171450">
              <a:buFont typeface="Arial" panose="020B0604020202020204" pitchFamily="34" charset="0"/>
              <a:buChar char="•"/>
            </a:pPr>
            <a:r>
              <a:rPr lang="en-US" dirty="0"/>
              <a:t>“</a:t>
            </a:r>
            <a:r>
              <a:rPr lang="en-US" b="1" i="1" dirty="0"/>
              <a:t>Examine Yourselves</a:t>
            </a:r>
            <a:r>
              <a:rPr lang="en-US" dirty="0"/>
              <a:t>..” P. Says</a:t>
            </a:r>
          </a:p>
        </p:txBody>
      </p:sp>
      <p:sp>
        <p:nvSpPr>
          <p:cNvPr id="4" name="Slide Number Placeholder 3"/>
          <p:cNvSpPr>
            <a:spLocks noGrp="1"/>
          </p:cNvSpPr>
          <p:nvPr>
            <p:ph type="sldNum" sz="quarter" idx="5"/>
          </p:nvPr>
        </p:nvSpPr>
        <p:spPr/>
        <p:txBody>
          <a:bodyPr/>
          <a:lstStyle/>
          <a:p>
            <a:fld id="{AA3BE989-76B8-4F13-9267-01FDA45C437A}" type="slidenum">
              <a:rPr lang="en-US" smtClean="0"/>
              <a:t>10</a:t>
            </a:fld>
            <a:endParaRPr lang="en-US" dirty="0"/>
          </a:p>
        </p:txBody>
      </p:sp>
    </p:spTree>
    <p:extLst>
      <p:ext uri="{BB962C8B-B14F-4D97-AF65-F5344CB8AC3E}">
        <p14:creationId xmlns:p14="http://schemas.microsoft.com/office/powerpoint/2010/main" val="295127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800" b="1">
                <a:solidFill>
                  <a:srgbClr val="2F3342"/>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rgbClr val="2F334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solidFill>
                  <a:schemeClr val="tx1"/>
                </a:solidFill>
                <a:latin typeface="+mj-lt"/>
              </a:defRPr>
            </a:lvl1pPr>
          </a:lstStyle>
          <a:p>
            <a:pPr marL="228600" lvl="0" indent="-228600" algn="ctr"/>
            <a:r>
              <a:rPr lang="en-US"/>
              <a:t>Click to edit Master text styles</a:t>
            </a:r>
          </a:p>
        </p:txBody>
      </p:sp>
      <p:sp>
        <p:nvSpPr>
          <p:cNvPr id="16" name="Content Placeholder 5">
            <a:extLst>
              <a:ext uri="{FF2B5EF4-FFF2-40B4-BE49-F238E27FC236}">
                <a16:creationId xmlns:a16="http://schemas.microsoft.com/office/drawing/2014/main" id="{12AF2780-75D3-4992-93BC-8EA50C648A8E}"/>
              </a:ext>
            </a:extLst>
          </p:cNvPr>
          <p:cNvSpPr>
            <a:spLocks noGrp="1"/>
          </p:cNvSpPr>
          <p:nvPr>
            <p:ph sz="quarter" idx="4"/>
          </p:nvPr>
        </p:nvSpPr>
        <p:spPr>
          <a:xfrm>
            <a:off x="8153394" y="2108201"/>
            <a:ext cx="3464721"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a:extLst>
              <a:ext uri="{FF2B5EF4-FFF2-40B4-BE49-F238E27FC236}">
                <a16:creationId xmlns:a16="http://schemas.microsoft.com/office/drawing/2014/main" id="{EAAE1C5B-7233-4F49-895F-7566CEB6D819}"/>
              </a:ext>
            </a:extLst>
          </p:cNvPr>
          <p:cNvSpPr>
            <a:spLocks noGrp="1"/>
          </p:cNvSpPr>
          <p:nvPr>
            <p:ph sz="half" idx="2"/>
          </p:nvPr>
        </p:nvSpPr>
        <p:spPr>
          <a:xfrm>
            <a:off x="573882" y="2108201"/>
            <a:ext cx="3464717"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4130980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5BFBAA-B5F1-4F95-8C05-5E30A7076BD7}"/>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5965370"/>
            <a:chOff x="252031" y="391887"/>
            <a:chExt cx="7433283" cy="5965370"/>
          </a:xfrm>
        </p:grpSpPr>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tx1"/>
                </a:solidFill>
                <a:latin typeface="+mn-lt"/>
              </a:defRPr>
            </a:lvl1pPr>
          </a:lstStyle>
          <a:p>
            <a:r>
              <a:rPr lang="en-US"/>
              <a:t>Click to edit Master title style</a:t>
            </a:r>
            <a:endParaRPr lang="en-US" dirty="0"/>
          </a:p>
        </p:txBody>
      </p:sp>
      <p:sp>
        <p:nvSpPr>
          <p:cNvPr id="13" name="Rectangle 12" hidden="1">
            <a:extLst>
              <a:ext uri="{FF2B5EF4-FFF2-40B4-BE49-F238E27FC236}">
                <a16:creationId xmlns:a16="http://schemas.microsoft.com/office/drawing/2014/main" id="{116E8B30-475D-4275-8DC2-14C98F2F9B76}"/>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3348310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F6B8E8FD-E25A-4462-9917-754D6C619C75}"/>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6" name="Footer Placeholder 5">
            <a:extLst>
              <a:ext uri="{FF2B5EF4-FFF2-40B4-BE49-F238E27FC236}">
                <a16:creationId xmlns:a16="http://schemas.microsoft.com/office/drawing/2014/main" id="{11752D6C-9D51-45A1-A6B7-B21DC9A94A43}"/>
              </a:ext>
            </a:extLst>
          </p:cNvPr>
          <p:cNvSpPr>
            <a:spLocks noGrp="1"/>
          </p:cNvSpPr>
          <p:nvPr>
            <p:ph type="ftr" sz="quarter" idx="10"/>
          </p:nvPr>
        </p:nvSpPr>
        <p:spPr/>
        <p:txBody>
          <a:bodyPr/>
          <a:lstStyle/>
          <a:p>
            <a:r>
              <a:rPr lang="en-US" dirty="0"/>
              <a:t>Add a Footer</a:t>
            </a:r>
          </a:p>
        </p:txBody>
      </p:sp>
      <p:sp>
        <p:nvSpPr>
          <p:cNvPr id="11" name="Rectangle 10" descr="Open square accent block">
            <a:extLst>
              <a:ext uri="{FF2B5EF4-FFF2-40B4-BE49-F238E27FC236}">
                <a16:creationId xmlns:a16="http://schemas.microsoft.com/office/drawing/2014/main" id="{217FA8D4-1D05-4DF4-AA9D-364B6979733D}"/>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79B1017-F981-4D2D-A14B-A857FC304F54}"/>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Slide Number Placeholder 9">
            <a:extLst>
              <a:ext uri="{FF2B5EF4-FFF2-40B4-BE49-F238E27FC236}">
                <a16:creationId xmlns:a16="http://schemas.microsoft.com/office/drawing/2014/main" id="{9DD85E79-8DB4-4D93-979C-171105321B3E}"/>
              </a:ext>
            </a:extLst>
          </p:cNvPr>
          <p:cNvSpPr>
            <a:spLocks noGrp="1"/>
          </p:cNvSpPr>
          <p:nvPr>
            <p:ph type="sldNum" sz="quarter" idx="11"/>
          </p:nvPr>
        </p:nvSpPr>
        <p:spPr/>
        <p:txBody>
          <a:bodyPr/>
          <a:lstStyle/>
          <a:p>
            <a:fld id="{8C2E478F-E849-4A8C-AF1F-CBCC78A7CBFA}" type="slidenum">
              <a:rPr lang="en-US" smtClean="0"/>
              <a:pPr/>
              <a:t>‹#›</a:t>
            </a:fld>
            <a:endParaRPr lang="en-US" dirty="0"/>
          </a:p>
        </p:txBody>
      </p:sp>
      <p:sp>
        <p:nvSpPr>
          <p:cNvPr id="2" name="Rectangle 1">
            <a:extLst>
              <a:ext uri="{FF2B5EF4-FFF2-40B4-BE49-F238E27FC236}">
                <a16:creationId xmlns:a16="http://schemas.microsoft.com/office/drawing/2014/main" id="{774F1136-B1CD-4171-BB47-0281C1974B22}"/>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89ADD4C-B26C-41B3-B492-DC9D032ACC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313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504862A-62CA-4399-88B0-181961E0F691}"/>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7" name="Footer Placeholder 6">
            <a:extLst>
              <a:ext uri="{FF2B5EF4-FFF2-40B4-BE49-F238E27FC236}">
                <a16:creationId xmlns:a16="http://schemas.microsoft.com/office/drawing/2014/main" id="{A902D481-2888-4133-AD94-7700AA117DFE}"/>
              </a:ext>
            </a:extLst>
          </p:cNvPr>
          <p:cNvSpPr>
            <a:spLocks noGrp="1"/>
          </p:cNvSpPr>
          <p:nvPr>
            <p:ph type="ftr" sz="quarter" idx="10"/>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D2B113A8-E04C-44C2-962F-5FFA40FB7866}"/>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EB594CC3-F762-4F72-9D8A-7CD9693EE3B8}"/>
              </a:ext>
            </a:extLst>
          </p:cNvPr>
          <p:cNvGrpSpPr/>
          <p:nvPr userDrawn="1"/>
        </p:nvGrpSpPr>
        <p:grpSpPr>
          <a:xfrm flipH="1">
            <a:off x="2076202" y="1374276"/>
            <a:ext cx="7324426" cy="3883523"/>
            <a:chOff x="252031" y="-22763"/>
            <a:chExt cx="7324426" cy="7269964"/>
          </a:xfrm>
        </p:grpSpPr>
        <p:sp>
          <p:nvSpPr>
            <p:cNvPr id="9" name="Rectangle 8">
              <a:extLst>
                <a:ext uri="{FF2B5EF4-FFF2-40B4-BE49-F238E27FC236}">
                  <a16:creationId xmlns:a16="http://schemas.microsoft.com/office/drawing/2014/main" id="{BD8BDEE3-0310-4CF5-99B1-6F2FB15C76D3}"/>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Rectangle 9">
              <a:extLst>
                <a:ext uri="{FF2B5EF4-FFF2-40B4-BE49-F238E27FC236}">
                  <a16:creationId xmlns:a16="http://schemas.microsoft.com/office/drawing/2014/main" id="{2C82A847-DDC2-45C2-8AE6-2BD03B2668D9}"/>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FF914F9-0DA0-4861-B735-55843BE31486}"/>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0685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2E478F-E849-4A8C-AF1F-CBCC78A7CBFA}" type="slidenum">
              <a:rPr lang="en-US" smtClean="0"/>
              <a:pPr/>
              <a:t>‹#›</a:t>
            </a:fld>
            <a:endParaRPr lang="en-US" dirty="0"/>
          </a:p>
        </p:txBody>
      </p:sp>
      <p:sp>
        <p:nvSpPr>
          <p:cNvPr id="9" name="Slide Number Placeholder 5">
            <a:extLst>
              <a:ext uri="{FF2B5EF4-FFF2-40B4-BE49-F238E27FC236}">
                <a16:creationId xmlns:a16="http://schemas.microsoft.com/office/drawing/2014/main" id="{743A9A1D-0A00-4796-AE85-4C488D2A9339}"/>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10" name="Rectangle 9" descr="Open square accent block">
            <a:extLst>
              <a:ext uri="{FF2B5EF4-FFF2-40B4-BE49-F238E27FC236}">
                <a16:creationId xmlns:a16="http://schemas.microsoft.com/office/drawing/2014/main" id="{A822B6E4-AE4F-484E-87BF-2277C1B245BB}"/>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BDC52C2-643B-493B-B87B-4506D16001E8}"/>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2129009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2E478F-E849-4A8C-AF1F-CBCC78A7CBFA}" type="slidenum">
              <a:rPr lang="en-US" smtClean="0"/>
              <a:pPr/>
              <a:t>‹#›</a:t>
            </a:fld>
            <a:endParaRPr lang="en-US" dirty="0"/>
          </a:p>
        </p:txBody>
      </p:sp>
      <p:grpSp>
        <p:nvGrpSpPr>
          <p:cNvPr id="8" name="Group 7">
            <a:extLst>
              <a:ext uri="{FF2B5EF4-FFF2-40B4-BE49-F238E27FC236}">
                <a16:creationId xmlns:a16="http://schemas.microsoft.com/office/drawing/2014/main" id="{C4224599-B937-4AEE-B517-6A330D3E0AA4}"/>
              </a:ext>
            </a:extLst>
          </p:cNvPr>
          <p:cNvGrpSpPr/>
          <p:nvPr userDrawn="1"/>
        </p:nvGrpSpPr>
        <p:grpSpPr>
          <a:xfrm flipH="1" flipV="1">
            <a:off x="3581400" y="451189"/>
            <a:ext cx="5276606" cy="5768636"/>
            <a:chOff x="883522" y="408327"/>
            <a:chExt cx="5276606" cy="5768636"/>
          </a:xfrm>
        </p:grpSpPr>
        <p:sp>
          <p:nvSpPr>
            <p:cNvPr id="10" name="Rectangle 9">
              <a:extLst>
                <a:ext uri="{FF2B5EF4-FFF2-40B4-BE49-F238E27FC236}">
                  <a16:creationId xmlns:a16="http://schemas.microsoft.com/office/drawing/2014/main" id="{131BF8D1-4CAC-41EE-B88B-F624E17E273D}"/>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1" name="Graphic 10">
              <a:extLst>
                <a:ext uri="{FF2B5EF4-FFF2-40B4-BE49-F238E27FC236}">
                  <a16:creationId xmlns:a16="http://schemas.microsoft.com/office/drawing/2014/main" id="{1DB20DEC-4951-4557-9282-2C7C958FDC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2" name="Rectangle 11">
              <a:extLst>
                <a:ext uri="{FF2B5EF4-FFF2-40B4-BE49-F238E27FC236}">
                  <a16:creationId xmlns:a16="http://schemas.microsoft.com/office/drawing/2014/main" id="{64F95C59-035A-48FF-BC52-C84E114ABFA0}"/>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Tree>
    <p:extLst>
      <p:ext uri="{BB962C8B-B14F-4D97-AF65-F5344CB8AC3E}">
        <p14:creationId xmlns:p14="http://schemas.microsoft.com/office/powerpoint/2010/main" val="2199447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C2E478F-E849-4A8C-AF1F-CBCC78A7CBFA}" type="slidenum">
              <a:rPr lang="en-US" smtClean="0"/>
              <a:pPr/>
              <a:t>‹#›</a:t>
            </a:fld>
            <a:endParaRPr lang="en-US" dirty="0"/>
          </a:p>
        </p:txBody>
      </p:sp>
      <p:sp>
        <p:nvSpPr>
          <p:cNvPr id="9" name="Rectangle 8">
            <a:extLst>
              <a:ext uri="{FF2B5EF4-FFF2-40B4-BE49-F238E27FC236}">
                <a16:creationId xmlns:a16="http://schemas.microsoft.com/office/drawing/2014/main" id="{97E67332-0E0D-45FA-B2E6-1802187DEA52}"/>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2" name="Rectangle 11">
            <a:extLst>
              <a:ext uri="{FF2B5EF4-FFF2-40B4-BE49-F238E27FC236}">
                <a16:creationId xmlns:a16="http://schemas.microsoft.com/office/drawing/2014/main" id="{DDA2B3E0-38A9-4624-A180-E1758FAACD3E}"/>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a:extLst>
              <a:ext uri="{FF2B5EF4-FFF2-40B4-BE49-F238E27FC236}">
                <a16:creationId xmlns:a16="http://schemas.microsoft.com/office/drawing/2014/main" id="{F148427E-2353-49FA-8A85-EF9DD8176CBA}"/>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12730907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C2E478F-E849-4A8C-AF1F-CBCC78A7CBFA}" type="slidenum">
              <a:rPr lang="en-US" smtClean="0"/>
              <a:pPr/>
              <a:t>‹#›</a:t>
            </a:fld>
            <a:endParaRPr lang="en-US" dirty="0"/>
          </a:p>
        </p:txBody>
      </p:sp>
      <p:sp>
        <p:nvSpPr>
          <p:cNvPr id="11" name="Rectangle 10">
            <a:extLst>
              <a:ext uri="{FF2B5EF4-FFF2-40B4-BE49-F238E27FC236}">
                <a16:creationId xmlns:a16="http://schemas.microsoft.com/office/drawing/2014/main" id="{71461D72-15ED-45B6-A83D-0E5C02CD2594}"/>
              </a:ext>
            </a:extLst>
          </p:cNvPr>
          <p:cNvSpPr/>
          <p:nvPr userDrawn="1"/>
        </p:nvSpPr>
        <p:spPr>
          <a:xfrm>
            <a:off x="4430484" y="0"/>
            <a:ext cx="2873833" cy="5426414"/>
          </a:xfrm>
          <a:prstGeom prst="rect">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98E46C4C-791B-47A5-B49D-6A519F460673}"/>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86B190C-721B-40A5-805E-3171809E2A55}"/>
              </a:ext>
            </a:extLst>
          </p:cNvPr>
          <p:cNvSpPr/>
          <p:nvPr userDrawn="1"/>
        </p:nvSpPr>
        <p:spPr>
          <a:xfrm>
            <a:off x="4659081" y="447789"/>
            <a:ext cx="2873833" cy="5957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195572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rgbClr val="2F334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75107A3F-3DCD-44DD-AF42-32098DCC3A78}"/>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E1DB279-F403-4D2A-8D1B-FB3C81796B4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C2E478F-E849-4A8C-AF1F-CBCC78A7CBFA}" type="slidenum">
              <a:rPr lang="en-US" smtClean="0"/>
              <a:pPr/>
              <a:t>‹#›</a:t>
            </a:fld>
            <a:endParaRPr lang="en-US" dirty="0"/>
          </a:p>
        </p:txBody>
      </p:sp>
      <p:sp>
        <p:nvSpPr>
          <p:cNvPr id="8" name="Slide Number Placeholder 5">
            <a:extLst>
              <a:ext uri="{FF2B5EF4-FFF2-40B4-BE49-F238E27FC236}">
                <a16:creationId xmlns:a16="http://schemas.microsoft.com/office/drawing/2014/main" id="{B9E8D034-6EB7-4564-81A7-55C919401C7D}"/>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
        <p:nvSpPr>
          <p:cNvPr id="9" name="Rectangle 8" descr="Open square accent block">
            <a:extLst>
              <a:ext uri="{FF2B5EF4-FFF2-40B4-BE49-F238E27FC236}">
                <a16:creationId xmlns:a16="http://schemas.microsoft.com/office/drawing/2014/main" id="{39F639D5-9345-4FC2-8D78-C9EB9833450F}"/>
              </a:ext>
            </a:extLst>
          </p:cNvPr>
          <p:cNvSpPr/>
          <p:nvPr userDrawn="1"/>
        </p:nvSpPr>
        <p:spPr>
          <a:xfrm flipH="1">
            <a:off x="2685137" y="972457"/>
            <a:ext cx="9172647" cy="4843807"/>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A27B31-6939-4CE1-8BC4-11BA4A5AC135}"/>
              </a:ext>
            </a:extLst>
          </p:cNvPr>
          <p:cNvSpPr/>
          <p:nvPr userDrawn="1"/>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1" name="Rectangle 10">
            <a:extLst>
              <a:ext uri="{FF2B5EF4-FFF2-40B4-BE49-F238E27FC236}">
                <a16:creationId xmlns:a16="http://schemas.microsoft.com/office/drawing/2014/main" id="{8DE49274-22F0-4BFD-AAD9-75FE84715F03}"/>
              </a:ext>
            </a:extLst>
          </p:cNvPr>
          <p:cNvSpPr/>
          <p:nvPr userDrawn="1"/>
        </p:nvSpPr>
        <p:spPr>
          <a:xfrm>
            <a:off x="471340" y="1189038"/>
            <a:ext cx="11149160" cy="4834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49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C2E478F-E849-4A8C-AF1F-CBCC78A7CBFA}" type="slidenum">
              <a:rPr lang="en-US" smtClean="0"/>
              <a:pPr/>
              <a:t>‹#›</a:t>
            </a:fld>
            <a:endParaRPr lang="en-US" dirty="0"/>
          </a:p>
        </p:txBody>
      </p:sp>
      <p:sp>
        <p:nvSpPr>
          <p:cNvPr id="7" name="Slide Number Placeholder 5">
            <a:extLst>
              <a:ext uri="{FF2B5EF4-FFF2-40B4-BE49-F238E27FC236}">
                <a16:creationId xmlns:a16="http://schemas.microsoft.com/office/drawing/2014/main" id="{EE7665B3-5936-410F-AEC4-4E74D4E65D49}"/>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solidFill>
                  <a:srgbClr val="2F3342"/>
                </a:solidFill>
              </a:rPr>
              <a:pPr/>
              <a:t>‹#›</a:t>
            </a:fld>
            <a:endParaRPr lang="en-US" dirty="0">
              <a:solidFill>
                <a:srgbClr val="2F3342"/>
              </a:solidFill>
            </a:endParaRPr>
          </a:p>
        </p:txBody>
      </p:sp>
    </p:spTree>
    <p:extLst>
      <p:ext uri="{BB962C8B-B14F-4D97-AF65-F5344CB8AC3E}">
        <p14:creationId xmlns:p14="http://schemas.microsoft.com/office/powerpoint/2010/main" val="3869284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C2E478F-E849-4A8C-AF1F-CBCC78A7CBFA}" type="slidenum">
              <a:rPr lang="en-US" smtClean="0"/>
              <a:pPr/>
              <a:t>‹#›</a:t>
            </a:fld>
            <a:endParaRPr lang="en-US" dirty="0"/>
          </a:p>
        </p:txBody>
      </p:sp>
      <p:sp>
        <p:nvSpPr>
          <p:cNvPr id="10" name="Rectangle 9">
            <a:extLst>
              <a:ext uri="{FF2B5EF4-FFF2-40B4-BE49-F238E27FC236}">
                <a16:creationId xmlns:a16="http://schemas.microsoft.com/office/drawing/2014/main" id="{D3BD3D59-D1C7-4FDB-B525-79148E56CE86}"/>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1" name="Rectangle 10">
            <a:extLst>
              <a:ext uri="{FF2B5EF4-FFF2-40B4-BE49-F238E27FC236}">
                <a16:creationId xmlns:a16="http://schemas.microsoft.com/office/drawing/2014/main" id="{A2ED5688-A594-4636-9E35-1C5905BE861E}"/>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9B4A7E2-D834-41BD-B70C-41FFE46C335C}"/>
              </a:ext>
            </a:extLst>
          </p:cNvPr>
          <p:cNvGrpSpPr/>
          <p:nvPr userDrawn="1"/>
        </p:nvGrpSpPr>
        <p:grpSpPr>
          <a:xfrm>
            <a:off x="657060" y="435124"/>
            <a:ext cx="5134751" cy="5965370"/>
            <a:chOff x="252031" y="391887"/>
            <a:chExt cx="7433283" cy="5965370"/>
          </a:xfrm>
        </p:grpSpPr>
        <p:sp>
          <p:nvSpPr>
            <p:cNvPr id="13" name="Rectangle 12">
              <a:extLst>
                <a:ext uri="{FF2B5EF4-FFF2-40B4-BE49-F238E27FC236}">
                  <a16:creationId xmlns:a16="http://schemas.microsoft.com/office/drawing/2014/main" id="{A4925FE5-459E-4C55-BB77-528738ED3809}"/>
                </a:ext>
              </a:extLst>
            </p:cNvPr>
            <p:cNvSpPr/>
            <p:nvPr userDrawn="1"/>
          </p:nvSpPr>
          <p:spPr>
            <a:xfrm>
              <a:off x="609600" y="391887"/>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649D5FD-B158-47B3-BA27-DF302B417EB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hidden="1">
            <a:extLst>
              <a:ext uri="{FF2B5EF4-FFF2-40B4-BE49-F238E27FC236}">
                <a16:creationId xmlns:a16="http://schemas.microsoft.com/office/drawing/2014/main" id="{65E8C89A-3EAA-4B2C-9E93-3E13B7B0E583}"/>
              </a:ext>
            </a:extLst>
          </p:cNvPr>
          <p:cNvSpPr/>
          <p:nvPr userDrawn="1"/>
        </p:nvSpPr>
        <p:spPr>
          <a:xfrm>
            <a:off x="1159727" y="1191137"/>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Tree>
    <p:extLst>
      <p:ext uri="{BB962C8B-B14F-4D97-AF65-F5344CB8AC3E}">
        <p14:creationId xmlns:p14="http://schemas.microsoft.com/office/powerpoint/2010/main" val="424485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96736158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21665108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C2E478F-E849-4A8C-AF1F-CBCC78A7CBFA}"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6522961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7632911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2E478F-E849-4A8C-AF1F-CBCC78A7CBFA}"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817362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12460135"/>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6015072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781" y="110728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1A26DCC3-B99B-481C-AC63-F17D5215DCC8}"/>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40D24A36-5F75-40A5-8DA4-0364F4492FC6}"/>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4253625732"/>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icture with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dirty="0"/>
              <a:t>Add a Footer</a:t>
            </a:r>
          </a:p>
        </p:txBody>
      </p:sp>
      <p:pic>
        <p:nvPicPr>
          <p:cNvPr id="16" name="Picture 15">
            <a:extLst>
              <a:ext uri="{FF2B5EF4-FFF2-40B4-BE49-F238E27FC236}">
                <a16:creationId xmlns:a16="http://schemas.microsoft.com/office/drawing/2014/main" id="{74AFDF03-B27B-4722-B084-19DB162FAECF}"/>
              </a:ext>
            </a:extLst>
          </p:cNvPr>
          <p:cNvPicPr>
            <a:picLocks noChangeAspect="1"/>
          </p:cNvPicPr>
          <p:nvPr userDrawn="1"/>
        </p:nvPicPr>
        <p:blipFill rotWithShape="1">
          <a:blip r:embed="rId2"/>
          <a:srcRect l="4631" t="2025" r="3361" b="1644"/>
          <a:stretch/>
        </p:blipFill>
        <p:spPr>
          <a:xfrm>
            <a:off x="8033657" y="173021"/>
            <a:ext cx="3712714" cy="6511958"/>
          </a:xfrm>
          <a:prstGeom prst="rect">
            <a:avLst/>
          </a:prstGeom>
        </p:spPr>
      </p:pic>
    </p:spTree>
    <p:extLst>
      <p:ext uri="{BB962C8B-B14F-4D97-AF65-F5344CB8AC3E}">
        <p14:creationId xmlns:p14="http://schemas.microsoft.com/office/powerpoint/2010/main" val="196340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rgbClr val="2F3342"/>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3" name="Slide Number Placeholder 2">
            <a:extLst>
              <a:ext uri="{FF2B5EF4-FFF2-40B4-BE49-F238E27FC236}">
                <a16:creationId xmlns:a16="http://schemas.microsoft.com/office/drawing/2014/main" id="{D11BF64E-D1E6-463D-B3F0-1491C107C8B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2" name="Footer Placeholder 1">
            <a:extLst>
              <a:ext uri="{FF2B5EF4-FFF2-40B4-BE49-F238E27FC236}">
                <a16:creationId xmlns:a16="http://schemas.microsoft.com/office/drawing/2014/main" id="{1149EC66-F633-4F8B-BA43-E48843E5AD21}"/>
              </a:ext>
            </a:extLst>
          </p:cNvPr>
          <p:cNvSpPr>
            <a:spLocks noGrp="1"/>
          </p:cNvSpPr>
          <p:nvPr>
            <p:ph type="ftr" sz="quarter" idx="16"/>
          </p:nvPr>
        </p:nvSpPr>
        <p:spPr/>
        <p:txBody>
          <a:bodyPr/>
          <a:lstStyle>
            <a:lvl1pPr>
              <a:defRPr>
                <a:solidFill>
                  <a:schemeClr val="bg1"/>
                </a:solidFill>
              </a:defRPr>
            </a:lvl1pPr>
          </a:lstStyle>
          <a:p>
            <a:r>
              <a:rPr lang="en-US" dirty="0"/>
              <a:t>Add a Footer</a:t>
            </a:r>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solidFill>
              <a:schemeClr val="bg1"/>
            </a:solidFill>
          </a:ln>
        </p:spPr>
        <p:txBody>
          <a:bodyPr anchor="ctr"/>
          <a:lstStyle>
            <a:lvl1pPr marL="0" indent="0" algn="ctr">
              <a:buNone/>
              <a:defRPr sz="2400" b="1">
                <a:solidFill>
                  <a:srgbClr val="2F334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rgbClr val="2F3342"/>
                </a:solidFill>
              </a:defRPr>
            </a:lvl1pPr>
            <a:lvl2pPr>
              <a:lnSpc>
                <a:spcPct val="150000"/>
              </a:lnSpc>
              <a:defRPr sz="1400">
                <a:solidFill>
                  <a:srgbClr val="2F3342"/>
                </a:solidFill>
              </a:defRPr>
            </a:lvl2pPr>
            <a:lvl3pPr>
              <a:lnSpc>
                <a:spcPct val="150000"/>
              </a:lnSpc>
              <a:defRPr sz="1200">
                <a:solidFill>
                  <a:srgbClr val="2F3342"/>
                </a:solidFill>
              </a:defRPr>
            </a:lvl3pPr>
            <a:lvl4pPr>
              <a:lnSpc>
                <a:spcPct val="150000"/>
              </a:lnSpc>
              <a:defRPr sz="1100">
                <a:solidFill>
                  <a:srgbClr val="2F3342"/>
                </a:solidFill>
              </a:defRPr>
            </a:lvl4pPr>
            <a:lvl5pPr>
              <a:lnSpc>
                <a:spcPct val="150000"/>
              </a:lnSpc>
              <a:defRPr sz="11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Footer Placeholder 1">
            <a:extLst>
              <a:ext uri="{FF2B5EF4-FFF2-40B4-BE49-F238E27FC236}">
                <a16:creationId xmlns:a16="http://schemas.microsoft.com/office/drawing/2014/main" id="{0C0FCBE5-63C0-4DC7-8687-C2C76ABBDDB2}"/>
              </a:ext>
            </a:extLst>
          </p:cNvPr>
          <p:cNvSpPr>
            <a:spLocks noGrp="1"/>
          </p:cNvSpPr>
          <p:nvPr>
            <p:ph type="ftr" sz="quarter" idx="16"/>
          </p:nvPr>
        </p:nvSpPr>
        <p:spPr/>
        <p:txBody>
          <a:bodyPr/>
          <a:lstStyle/>
          <a:p>
            <a:r>
              <a:rPr lang="en-US" dirty="0"/>
              <a:t>Add a Footer</a:t>
            </a:r>
          </a:p>
        </p:txBody>
      </p:sp>
      <p:sp>
        <p:nvSpPr>
          <p:cNvPr id="5" name="Slide Number Placeholder 4">
            <a:extLst>
              <a:ext uri="{FF2B5EF4-FFF2-40B4-BE49-F238E27FC236}">
                <a16:creationId xmlns:a16="http://schemas.microsoft.com/office/drawing/2014/main" id="{D0F240C4-B3CD-49AA-8C48-9FE7AA1FE3D0}"/>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6" name="Title 5" hidden="1">
            <a:extLst>
              <a:ext uri="{FF2B5EF4-FFF2-40B4-BE49-F238E27FC236}">
                <a16:creationId xmlns:a16="http://schemas.microsoft.com/office/drawing/2014/main" id="{A43A44DE-9B7B-49B8-AE13-95164A3FA9F1}"/>
              </a:ext>
            </a:extLst>
          </p:cNvPr>
          <p:cNvSpPr>
            <a:spLocks noGrp="1"/>
          </p:cNvSpPr>
          <p:nvPr>
            <p:ph type="title"/>
          </p:nvPr>
        </p:nvSpPr>
        <p:spPr>
          <a:xfrm>
            <a:off x="595884" y="0"/>
            <a:ext cx="3605998" cy="1188720"/>
          </a:xfrm>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587876"/>
          </a:xfrm>
        </p:spPr>
        <p:txBody>
          <a:bodyPr anchor="b"/>
          <a:lstStyle>
            <a:lvl1pPr>
              <a:defRPr sz="3200" b="1">
                <a:solidFill>
                  <a:srgbClr val="2F3342"/>
                </a:solidFill>
                <a:latin typeface="+mj-lt"/>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rgbClr val="2F334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2">
            <a:extLst>
              <a:ext uri="{FF2B5EF4-FFF2-40B4-BE49-F238E27FC236}">
                <a16:creationId xmlns:a16="http://schemas.microsoft.com/office/drawing/2014/main" id="{D9EF0584-D46D-4C21-99D2-074ADF23E018}"/>
              </a:ext>
            </a:extLst>
          </p:cNvPr>
          <p:cNvSpPr>
            <a:spLocks noGrp="1"/>
          </p:cNvSpPr>
          <p:nvPr>
            <p:ph type="body" idx="13" hasCustomPrompt="1"/>
          </p:nvPr>
        </p:nvSpPr>
        <p:spPr>
          <a:xfrm>
            <a:off x="979714" y="2095547"/>
            <a:ext cx="4958100" cy="365125"/>
          </a:xfrm>
        </p:spPr>
        <p:txBody>
          <a:bodyPr>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Footer Placeholder 7">
            <a:extLst>
              <a:ext uri="{FF2B5EF4-FFF2-40B4-BE49-F238E27FC236}">
                <a16:creationId xmlns:a16="http://schemas.microsoft.com/office/drawing/2014/main" id="{86AFC205-B079-430E-B82F-CBF6F56DE09D}"/>
              </a:ext>
            </a:extLst>
          </p:cNvPr>
          <p:cNvSpPr>
            <a:spLocks noGrp="1"/>
          </p:cNvSpPr>
          <p:nvPr>
            <p:ph type="ftr" sz="quarter" idx="14"/>
          </p:nvPr>
        </p:nvSpPr>
        <p:spPr/>
        <p:txBody>
          <a:bodyPr/>
          <a:lstStyle/>
          <a:p>
            <a:r>
              <a:rPr lang="en-US" dirty="0"/>
              <a:t>Add a Footer</a:t>
            </a:r>
          </a:p>
        </p:txBody>
      </p:sp>
      <p:pic>
        <p:nvPicPr>
          <p:cNvPr id="16" name="Picture 15">
            <a:extLst>
              <a:ext uri="{FF2B5EF4-FFF2-40B4-BE49-F238E27FC236}">
                <a16:creationId xmlns:a16="http://schemas.microsoft.com/office/drawing/2014/main" id="{74AFDF03-B27B-4722-B084-19DB162FAECF}"/>
              </a:ext>
            </a:extLst>
          </p:cNvPr>
          <p:cNvPicPr>
            <a:picLocks noChangeAspect="1"/>
          </p:cNvPicPr>
          <p:nvPr userDrawn="1"/>
        </p:nvPicPr>
        <p:blipFill rotWithShape="1">
          <a:blip r:embed="rId2"/>
          <a:srcRect l="4631" t="2025" r="3361" b="1644"/>
          <a:stretch/>
        </p:blipFill>
        <p:spPr>
          <a:xfrm>
            <a:off x="8033657" y="173021"/>
            <a:ext cx="3712714" cy="6511958"/>
          </a:xfrm>
          <a:prstGeom prst="rect">
            <a:avLst/>
          </a:prstGeom>
        </p:spPr>
      </p:pic>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rgbClr val="2F3342"/>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rgbClr val="2F3342"/>
                </a:solidFill>
              </a:defRPr>
            </a:lvl1pPr>
            <a:lvl2pPr>
              <a:lnSpc>
                <a:spcPct val="150000"/>
              </a:lnSpc>
              <a:defRPr sz="1600">
                <a:solidFill>
                  <a:srgbClr val="2F3342"/>
                </a:solidFill>
              </a:defRPr>
            </a:lvl2pPr>
            <a:lvl3pPr>
              <a:lnSpc>
                <a:spcPct val="150000"/>
              </a:lnSpc>
              <a:defRPr sz="1400">
                <a:solidFill>
                  <a:srgbClr val="2F3342"/>
                </a:solidFill>
              </a:defRPr>
            </a:lvl3pPr>
            <a:lvl4pPr>
              <a:lnSpc>
                <a:spcPct val="150000"/>
              </a:lnSpc>
              <a:defRPr sz="1200">
                <a:solidFill>
                  <a:srgbClr val="2F3342"/>
                </a:solidFill>
              </a:defRPr>
            </a:lvl4pPr>
            <a:lvl5pPr>
              <a:lnSpc>
                <a:spcPct val="150000"/>
              </a:lnSpc>
              <a:defRPr sz="1200">
                <a:solidFill>
                  <a:srgbClr val="2F334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rgbClr val="2F334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01A066D4-321A-48BF-84C2-18FC1D7184A7}"/>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0CDB4336-A0EC-4019-904C-112405358769}"/>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tx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4612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tx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solidFill>
                  <a:schemeClr val="tx1"/>
                </a:solidFill>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226372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Single Corner Snipped 7">
            <a:extLst>
              <a:ext uri="{FF2B5EF4-FFF2-40B4-BE49-F238E27FC236}">
                <a16:creationId xmlns:a16="http://schemas.microsoft.com/office/drawing/2014/main" id="{C39E4676-2097-45B1-B554-0DFE67952792}"/>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24616"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56328"/>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Add a Footer</a:t>
            </a:r>
          </a:p>
        </p:txBody>
      </p:sp>
      <p:sp>
        <p:nvSpPr>
          <p:cNvPr id="11" name="Slide Number Placeholder 5">
            <a:extLst>
              <a:ext uri="{FF2B5EF4-FFF2-40B4-BE49-F238E27FC236}">
                <a16:creationId xmlns:a16="http://schemas.microsoft.com/office/drawing/2014/main" id="{49B3254E-B445-46A8-8E69-B2596E25AD38}"/>
              </a:ext>
            </a:extLst>
          </p:cNvPr>
          <p:cNvSpPr>
            <a:spLocks noGrp="1"/>
          </p:cNvSpPr>
          <p:nvPr>
            <p:ph type="sldNum" sz="quarter" idx="4"/>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3" r:id="rId7"/>
    <p:sldLayoutId id="2147483670" r:id="rId8"/>
    <p:sldLayoutId id="2147483669" r:id="rId9"/>
    <p:sldLayoutId id="2147483667" r:id="rId10"/>
    <p:sldLayoutId id="2147483668" r:id="rId11"/>
    <p:sldLayoutId id="2147483666" r:id="rId12"/>
    <p:sldLayoutId id="2147483671" r:id="rId13"/>
    <p:sldLayoutId id="2147483655" r:id="rId14"/>
  </p:sldLayoutIdLst>
  <p:hf hdr="0" dt="0"/>
  <p:txStyles>
    <p:titleStyle>
      <a:lvl1pPr algn="ctr" defTabSz="914400" rtl="0" eaLnBrk="1" latinLnBrk="0" hangingPunct="1">
        <a:lnSpc>
          <a:spcPct val="90000"/>
        </a:lnSpc>
        <a:spcBef>
          <a:spcPct val="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4/6/2019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C2E478F-E849-4A8C-AF1F-CBCC78A7CBFA}" type="slidenum">
              <a:rPr lang="en-US" smtClean="0"/>
              <a:pPr/>
              <a:t>‹#›</a:t>
            </a:fld>
            <a:endParaRPr lang="en-US" dirty="0"/>
          </a:p>
        </p:txBody>
      </p:sp>
      <p:sp>
        <p:nvSpPr>
          <p:cNvPr id="36" name="Rectangle: Single Corner Snipped 35">
            <a:extLst>
              <a:ext uri="{FF2B5EF4-FFF2-40B4-BE49-F238E27FC236}">
                <a16:creationId xmlns:a16="http://schemas.microsoft.com/office/drawing/2014/main" id="{8067058D-61A6-41B0-907A-EF4A373E6F14}"/>
              </a:ext>
            </a:extLst>
          </p:cNvPr>
          <p:cNvSpPr/>
          <p:nvPr userDrawn="1"/>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6428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2.png"/><Relationship Id="rId7" Type="http://schemas.openxmlformats.org/officeDocument/2006/relationships/diagramQuickStyle" Target="../diagrams/quickStyle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Layout" Target="../diagrams/layout6.xml"/><Relationship Id="rId5" Type="http://schemas.openxmlformats.org/officeDocument/2006/relationships/diagramData" Target="../diagrams/data6.xml"/><Relationship Id="rId4" Type="http://schemas.microsoft.com/office/2007/relationships/hdphoto" Target="../media/hdphoto2.wdp"/><Relationship Id="rId9" Type="http://schemas.microsoft.com/office/2007/relationships/diagramDrawing" Target="../diagrams/drawing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5.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5.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18" Type="http://schemas.openxmlformats.org/officeDocument/2006/relationships/diagramData" Target="../diagrams/data16.xml"/><Relationship Id="rId3" Type="http://schemas.openxmlformats.org/officeDocument/2006/relationships/diagramData" Target="../diagrams/data13.xml"/><Relationship Id="rId21" Type="http://schemas.openxmlformats.org/officeDocument/2006/relationships/diagramColors" Target="../diagrams/colors16.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11.xml"/><Relationship Id="rId16" Type="http://schemas.openxmlformats.org/officeDocument/2006/relationships/diagramColors" Target="../diagrams/colors15.xml"/><Relationship Id="rId20" Type="http://schemas.openxmlformats.org/officeDocument/2006/relationships/diagramQuickStyle" Target="../diagrams/quickStyle16.xml"/><Relationship Id="rId1" Type="http://schemas.openxmlformats.org/officeDocument/2006/relationships/slideLayout" Target="../slideLayouts/slideLayout2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19" Type="http://schemas.openxmlformats.org/officeDocument/2006/relationships/diagramLayout" Target="../diagrams/layout16.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 Id="rId22" Type="http://schemas.microsoft.com/office/2007/relationships/diagramDrawing" Target="../diagrams/drawing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2.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0"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2.xml"/><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2.png"/><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3.png"/><Relationship Id="rId4" Type="http://schemas.microsoft.com/office/2007/relationships/hdphoto" Target="../media/hdphoto2.wdp"/><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2.png"/><Relationship Id="rId7"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2.wdp"/><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Abstract Building" title="Abstract Building">
            <a:extLst>
              <a:ext uri="{FF2B5EF4-FFF2-40B4-BE49-F238E27FC236}">
                <a16:creationId xmlns:a16="http://schemas.microsoft.com/office/drawing/2014/main" id="{1805319F-612A-49F0-B6DA-8A214D5DBD2A}"/>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Lst>
          </p:cNvPr>
          <p:cNvSpPr/>
          <p:nvPr/>
        </p:nvSpPr>
        <p:spPr>
          <a:xfrm>
            <a:off x="-71016" y="0"/>
            <a:ext cx="12263015" cy="685800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descr="Accent squares:  dark black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rgbClr val="2F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p:txBody>
          <a:bodyPr/>
          <a:lstStyle/>
          <a:p>
            <a:r>
              <a:rPr lang="en-US" dirty="0">
                <a:solidFill>
                  <a:srgbClr val="2F3342"/>
                </a:solidFill>
              </a:rPr>
              <a:t>God’s Reconstruction</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p:txBody>
          <a:bodyPr/>
          <a:lstStyle/>
          <a:p>
            <a:r>
              <a:rPr lang="en-US" i="1" dirty="0"/>
              <a:t>Transformation: from Insane to Sane</a:t>
            </a:r>
            <a:endParaRPr lang="en-US" i="1" dirty="0">
              <a:solidFill>
                <a:srgbClr val="2F3342"/>
              </a:solidFill>
            </a:endParaRP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b="1" u="sng" dirty="0"/>
              <a:t>not to think </a:t>
            </a:r>
            <a:r>
              <a:rPr lang="en-US" sz="2800" dirty="0"/>
              <a:t>more highly of himself than he ought to think</a:t>
            </a:r>
          </a:p>
          <a:p>
            <a:pPr marL="514350" indent="-514350">
              <a:lnSpc>
                <a:spcPct val="100000"/>
              </a:lnSpc>
              <a:buFont typeface="+mj-lt"/>
              <a:buAutoNum type="arabicPeriod"/>
            </a:pPr>
            <a:r>
              <a:rPr lang="en-US" sz="2800" dirty="0"/>
              <a:t>but </a:t>
            </a:r>
            <a:r>
              <a:rPr lang="en-US" sz="2800" b="1" u="sng" dirty="0"/>
              <a:t>to think </a:t>
            </a:r>
            <a:r>
              <a:rPr lang="en-US" sz="2800" dirty="0"/>
              <a:t>so as to have </a:t>
            </a:r>
            <a:br>
              <a:rPr lang="en-US" sz="2800" dirty="0"/>
            </a:br>
            <a:r>
              <a:rPr lang="en-US" sz="2800" dirty="0"/>
              <a:t>sound judgment, as God has allotted to each a measure of faith. </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10</a:t>
            </a:fld>
            <a:endParaRPr lang="en-US" dirty="0"/>
          </a:p>
        </p:txBody>
      </p:sp>
      <p:sp>
        <p:nvSpPr>
          <p:cNvPr id="14" name="Arrow: Left 13">
            <a:extLst>
              <a:ext uri="{FF2B5EF4-FFF2-40B4-BE49-F238E27FC236}">
                <a16:creationId xmlns:a16="http://schemas.microsoft.com/office/drawing/2014/main" id="{49842B1F-21E9-4BBB-9E93-B24A6B50F791}"/>
              </a:ext>
            </a:extLst>
          </p:cNvPr>
          <p:cNvSpPr/>
          <p:nvPr/>
        </p:nvSpPr>
        <p:spPr>
          <a:xfrm>
            <a:off x="6193210" y="2759148"/>
            <a:ext cx="2748772" cy="13397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Conformed</a:t>
            </a:r>
          </a:p>
        </p:txBody>
      </p:sp>
      <p:sp>
        <p:nvSpPr>
          <p:cNvPr id="15" name="Arrow: Left 14">
            <a:extLst>
              <a:ext uri="{FF2B5EF4-FFF2-40B4-BE49-F238E27FC236}">
                <a16:creationId xmlns:a16="http://schemas.microsoft.com/office/drawing/2014/main" id="{9CC489E9-A165-4DC3-AB7A-9B02FC4D076F}"/>
              </a:ext>
            </a:extLst>
          </p:cNvPr>
          <p:cNvSpPr/>
          <p:nvPr/>
        </p:nvSpPr>
        <p:spPr>
          <a:xfrm>
            <a:off x="6171182" y="3954535"/>
            <a:ext cx="2748772" cy="13397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Transformed</a:t>
            </a:r>
          </a:p>
        </p:txBody>
      </p:sp>
      <p:graphicFrame>
        <p:nvGraphicFramePr>
          <p:cNvPr id="3" name="Diagram 2">
            <a:extLst>
              <a:ext uri="{FF2B5EF4-FFF2-40B4-BE49-F238E27FC236}">
                <a16:creationId xmlns:a16="http://schemas.microsoft.com/office/drawing/2014/main" id="{DCA105FA-280E-4FFA-812A-CC1AADCBCCA7}"/>
              </a:ext>
            </a:extLst>
          </p:cNvPr>
          <p:cNvGraphicFramePr/>
          <p:nvPr>
            <p:extLst>
              <p:ext uri="{D42A27DB-BD31-4B8C-83A1-F6EECF244321}">
                <p14:modId xmlns:p14="http://schemas.microsoft.com/office/powerpoint/2010/main" val="968191725"/>
              </p:ext>
            </p:extLst>
          </p:nvPr>
        </p:nvGraphicFramePr>
        <p:xfrm>
          <a:off x="8397597" y="1544894"/>
          <a:ext cx="3667913" cy="50622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4478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dirty="0"/>
              <a:t>not to think more highly of himself than he ought to think</a:t>
            </a:r>
          </a:p>
          <a:p>
            <a:pPr marL="514350" indent="-514350">
              <a:lnSpc>
                <a:spcPct val="100000"/>
              </a:lnSpc>
              <a:buFont typeface="+mj-lt"/>
              <a:buAutoNum type="arabicPeriod"/>
            </a:pPr>
            <a:r>
              <a:rPr lang="en-US" sz="2800" dirty="0"/>
              <a:t>but to think so as to have </a:t>
            </a:r>
            <a:br>
              <a:rPr lang="en-US" sz="2800" dirty="0"/>
            </a:br>
            <a:r>
              <a:rPr lang="en-US" sz="2800" b="1" u="sng" dirty="0"/>
              <a:t>sound judgment</a:t>
            </a:r>
            <a:r>
              <a:rPr lang="en-US" sz="2800" dirty="0"/>
              <a:t>, as God has </a:t>
            </a:r>
            <a:r>
              <a:rPr lang="en-US" sz="2800" b="1" u="sng" dirty="0"/>
              <a:t>allotted to each a measure of faith</a:t>
            </a:r>
            <a:r>
              <a:rPr lang="en-US" sz="2800" dirty="0"/>
              <a:t>. </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11</a:t>
            </a:fld>
            <a:endParaRPr lang="en-US" dirty="0"/>
          </a:p>
        </p:txBody>
      </p:sp>
      <p:sp>
        <p:nvSpPr>
          <p:cNvPr id="16" name="Callout: Right Arrow 15">
            <a:extLst>
              <a:ext uri="{FF2B5EF4-FFF2-40B4-BE49-F238E27FC236}">
                <a16:creationId xmlns:a16="http://schemas.microsoft.com/office/drawing/2014/main" id="{944CE2C2-AC0A-4659-9832-7A0F20721569}"/>
              </a:ext>
            </a:extLst>
          </p:cNvPr>
          <p:cNvSpPr/>
          <p:nvPr/>
        </p:nvSpPr>
        <p:spPr>
          <a:xfrm>
            <a:off x="106325" y="4051868"/>
            <a:ext cx="1254642" cy="124237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“Sane”</a:t>
            </a:r>
          </a:p>
        </p:txBody>
      </p:sp>
      <p:sp>
        <p:nvSpPr>
          <p:cNvPr id="6" name="Callout: Left Arrow 5">
            <a:extLst>
              <a:ext uri="{FF2B5EF4-FFF2-40B4-BE49-F238E27FC236}">
                <a16:creationId xmlns:a16="http://schemas.microsoft.com/office/drawing/2014/main" id="{C51D3F7C-EC79-4C06-88AC-E779E904BC0F}"/>
              </a:ext>
            </a:extLst>
          </p:cNvPr>
          <p:cNvSpPr/>
          <p:nvPr/>
        </p:nvSpPr>
        <p:spPr>
          <a:xfrm>
            <a:off x="6096000" y="4337950"/>
            <a:ext cx="4662502" cy="1624860"/>
          </a:xfrm>
          <a:prstGeom prst="leftArrowCallout">
            <a:avLst>
              <a:gd name="adj1" fmla="val 25000"/>
              <a:gd name="adj2" fmla="val 25000"/>
              <a:gd name="adj3" fmla="val 25000"/>
              <a:gd name="adj4" fmla="val 7067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What really matters:</a:t>
            </a:r>
          </a:p>
          <a:p>
            <a:pPr algn="ctr"/>
            <a:r>
              <a:rPr lang="en-US" sz="2800" dirty="0">
                <a:ln w="0"/>
                <a:solidFill>
                  <a:schemeClr val="tx1"/>
                </a:solidFill>
                <a:effectLst>
                  <a:outerShdw blurRad="38100" dist="19050" dir="2700000" algn="tl" rotWithShape="0">
                    <a:schemeClr val="dk1">
                      <a:alpha val="40000"/>
                    </a:schemeClr>
                  </a:outerShdw>
                </a:effectLst>
              </a:rPr>
              <a:t>what God </a:t>
            </a:r>
            <a:r>
              <a:rPr lang="en-US" sz="2800" b="1" u="sng" dirty="0">
                <a:ln w="0"/>
                <a:solidFill>
                  <a:schemeClr val="tx1"/>
                </a:solidFill>
                <a:effectLst>
                  <a:outerShdw blurRad="38100" dist="19050" dir="2700000" algn="tl" rotWithShape="0">
                    <a:schemeClr val="dk1">
                      <a:alpha val="40000"/>
                    </a:schemeClr>
                  </a:outerShdw>
                </a:effectLst>
              </a:rPr>
              <a:t>has given </a:t>
            </a:r>
            <a:r>
              <a:rPr lang="en-US" sz="2800" dirty="0">
                <a:ln w="0"/>
                <a:solidFill>
                  <a:schemeClr val="tx1"/>
                </a:solidFill>
                <a:effectLst>
                  <a:outerShdw blurRad="38100" dist="19050" dir="2700000" algn="tl" rotWithShape="0">
                    <a:schemeClr val="dk1">
                      <a:alpha val="40000"/>
                    </a:schemeClr>
                  </a:outerShdw>
                </a:effectLst>
              </a:rPr>
              <a:t>to you</a:t>
            </a:r>
          </a:p>
        </p:txBody>
      </p:sp>
    </p:spTree>
    <p:extLst>
      <p:ext uri="{BB962C8B-B14F-4D97-AF65-F5344CB8AC3E}">
        <p14:creationId xmlns:p14="http://schemas.microsoft.com/office/powerpoint/2010/main" val="26219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D048BF-27D9-413D-8AC0-E1A2F4CD7781}"/>
              </a:ext>
            </a:extLst>
          </p:cNvPr>
          <p:cNvSpPr>
            <a:spLocks noGrp="1"/>
          </p:cNvSpPr>
          <p:nvPr>
            <p:ph type="title"/>
          </p:nvPr>
        </p:nvSpPr>
        <p:spPr/>
        <p:txBody>
          <a:bodyPr/>
          <a:lstStyle/>
          <a:p>
            <a:r>
              <a:rPr lang="en-US" dirty="0"/>
              <a:t>to think so as to have </a:t>
            </a:r>
            <a:br>
              <a:rPr lang="en-US" dirty="0"/>
            </a:br>
            <a:r>
              <a:rPr lang="en-US" dirty="0"/>
              <a:t>sound judgment…</a:t>
            </a:r>
          </a:p>
        </p:txBody>
      </p:sp>
      <p:sp>
        <p:nvSpPr>
          <p:cNvPr id="10" name="Text Placeholder 9">
            <a:extLst>
              <a:ext uri="{FF2B5EF4-FFF2-40B4-BE49-F238E27FC236}">
                <a16:creationId xmlns:a16="http://schemas.microsoft.com/office/drawing/2014/main" id="{30089CEB-6BA4-47BD-B8F2-7D323D47E0F3}"/>
              </a:ext>
            </a:extLst>
          </p:cNvPr>
          <p:cNvSpPr>
            <a:spLocks noGrp="1"/>
          </p:cNvSpPr>
          <p:nvPr>
            <p:ph type="body" sz="quarter" idx="13"/>
          </p:nvPr>
        </p:nvSpPr>
        <p:spPr>
          <a:xfrm>
            <a:off x="2959658" y="2759569"/>
            <a:ext cx="7536554" cy="381000"/>
          </a:xfrm>
        </p:spPr>
        <p:txBody>
          <a:bodyPr/>
          <a:lstStyle/>
          <a:p>
            <a:r>
              <a:rPr lang="en-US" dirty="0"/>
              <a:t>MEANS:</a:t>
            </a:r>
          </a:p>
        </p:txBody>
      </p:sp>
      <p:sp>
        <p:nvSpPr>
          <p:cNvPr id="9" name="Text Placeholder 8">
            <a:extLst>
              <a:ext uri="{FF2B5EF4-FFF2-40B4-BE49-F238E27FC236}">
                <a16:creationId xmlns:a16="http://schemas.microsoft.com/office/drawing/2014/main" id="{C42AB60B-5A2A-4314-B0DC-3CB600EBF4DB}"/>
              </a:ext>
            </a:extLst>
          </p:cNvPr>
          <p:cNvSpPr>
            <a:spLocks noGrp="1"/>
          </p:cNvSpPr>
          <p:nvPr>
            <p:ph type="body" idx="1"/>
          </p:nvPr>
        </p:nvSpPr>
        <p:spPr>
          <a:xfrm>
            <a:off x="2540001" y="4035463"/>
            <a:ext cx="5704183" cy="1555864"/>
          </a:xfrm>
        </p:spPr>
        <p:txBody>
          <a:bodyPr>
            <a:noAutofit/>
          </a:bodyPr>
          <a:lstStyle/>
          <a:p>
            <a:r>
              <a:rPr lang="en-US" sz="2800" dirty="0"/>
              <a:t>For just as we have many members in one body and all the members do not have the same function, so we, who are many, are one body in Christ, and individually members one of another.</a:t>
            </a:r>
          </a:p>
        </p:txBody>
      </p:sp>
      <p:sp>
        <p:nvSpPr>
          <p:cNvPr id="5" name="Footer Placeholder 4">
            <a:extLst>
              <a:ext uri="{FF2B5EF4-FFF2-40B4-BE49-F238E27FC236}">
                <a16:creationId xmlns:a16="http://schemas.microsoft.com/office/drawing/2014/main" id="{C9C3A636-2796-4234-AAB9-88D6B72FAD1C}"/>
              </a:ext>
            </a:extLst>
          </p:cNvPr>
          <p:cNvSpPr>
            <a:spLocks noGrp="1"/>
          </p:cNvSpPr>
          <p:nvPr>
            <p:ph type="ftr" sz="quarter" idx="11"/>
          </p:nvPr>
        </p:nvSpPr>
        <p:spPr>
          <a:xfrm>
            <a:off x="2625062" y="6413709"/>
            <a:ext cx="7619999" cy="365125"/>
          </a:xfrm>
        </p:spPr>
        <p:txBody>
          <a:bodyPr/>
          <a:lstStyle/>
          <a:p>
            <a:r>
              <a:rPr lang="en-US" sz="1400" dirty="0"/>
              <a:t>Romans 12:4-5 </a:t>
            </a:r>
          </a:p>
        </p:txBody>
      </p:sp>
    </p:spTree>
    <p:extLst>
      <p:ext uri="{BB962C8B-B14F-4D97-AF65-F5344CB8AC3E}">
        <p14:creationId xmlns:p14="http://schemas.microsoft.com/office/powerpoint/2010/main" val="328738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D048BF-27D9-413D-8AC0-E1A2F4CD7781}"/>
              </a:ext>
            </a:extLst>
          </p:cNvPr>
          <p:cNvSpPr>
            <a:spLocks noGrp="1"/>
          </p:cNvSpPr>
          <p:nvPr>
            <p:ph type="title"/>
          </p:nvPr>
        </p:nvSpPr>
        <p:spPr/>
        <p:txBody>
          <a:bodyPr/>
          <a:lstStyle/>
          <a:p>
            <a:r>
              <a:rPr lang="en-US" dirty="0"/>
              <a:t>to think so as to have </a:t>
            </a:r>
            <a:br>
              <a:rPr lang="en-US" dirty="0"/>
            </a:br>
            <a:r>
              <a:rPr lang="en-US" dirty="0"/>
              <a:t>sound judgment…</a:t>
            </a:r>
          </a:p>
        </p:txBody>
      </p:sp>
      <p:sp>
        <p:nvSpPr>
          <p:cNvPr id="10" name="Text Placeholder 9">
            <a:extLst>
              <a:ext uri="{FF2B5EF4-FFF2-40B4-BE49-F238E27FC236}">
                <a16:creationId xmlns:a16="http://schemas.microsoft.com/office/drawing/2014/main" id="{30089CEB-6BA4-47BD-B8F2-7D323D47E0F3}"/>
              </a:ext>
            </a:extLst>
          </p:cNvPr>
          <p:cNvSpPr>
            <a:spLocks noGrp="1"/>
          </p:cNvSpPr>
          <p:nvPr>
            <p:ph type="body" sz="quarter" idx="13"/>
          </p:nvPr>
        </p:nvSpPr>
        <p:spPr>
          <a:xfrm>
            <a:off x="2959658" y="2759569"/>
            <a:ext cx="7536554" cy="381000"/>
          </a:xfrm>
        </p:spPr>
        <p:txBody>
          <a:bodyPr/>
          <a:lstStyle/>
          <a:p>
            <a:r>
              <a:rPr lang="en-US" dirty="0"/>
              <a:t>MEANS:</a:t>
            </a:r>
          </a:p>
        </p:txBody>
      </p:sp>
      <p:sp>
        <p:nvSpPr>
          <p:cNvPr id="9" name="Text Placeholder 8">
            <a:extLst>
              <a:ext uri="{FF2B5EF4-FFF2-40B4-BE49-F238E27FC236}">
                <a16:creationId xmlns:a16="http://schemas.microsoft.com/office/drawing/2014/main" id="{C42AB60B-5A2A-4314-B0DC-3CB600EBF4DB}"/>
              </a:ext>
            </a:extLst>
          </p:cNvPr>
          <p:cNvSpPr>
            <a:spLocks noGrp="1"/>
          </p:cNvSpPr>
          <p:nvPr>
            <p:ph type="body" idx="1"/>
          </p:nvPr>
        </p:nvSpPr>
        <p:spPr>
          <a:xfrm>
            <a:off x="2540001" y="4035463"/>
            <a:ext cx="5704183" cy="1555864"/>
          </a:xfrm>
        </p:spPr>
        <p:txBody>
          <a:bodyPr>
            <a:noAutofit/>
          </a:bodyPr>
          <a:lstStyle/>
          <a:p>
            <a:r>
              <a:rPr lang="en-US" sz="2800" dirty="0"/>
              <a:t>For just as we have many members in </a:t>
            </a:r>
            <a:r>
              <a:rPr lang="en-US" sz="2800" b="1" dirty="0"/>
              <a:t>one body </a:t>
            </a:r>
            <a:r>
              <a:rPr lang="en-US" sz="2800" dirty="0"/>
              <a:t>and all the members do not have the same function, so we, who are many, are </a:t>
            </a:r>
            <a:r>
              <a:rPr lang="en-US" sz="2800" b="1" dirty="0"/>
              <a:t>one body in Christ</a:t>
            </a:r>
            <a:r>
              <a:rPr lang="en-US" sz="2800" dirty="0"/>
              <a:t>, and individually members one of another.</a:t>
            </a:r>
          </a:p>
        </p:txBody>
      </p:sp>
      <p:sp>
        <p:nvSpPr>
          <p:cNvPr id="5" name="Footer Placeholder 4">
            <a:extLst>
              <a:ext uri="{FF2B5EF4-FFF2-40B4-BE49-F238E27FC236}">
                <a16:creationId xmlns:a16="http://schemas.microsoft.com/office/drawing/2014/main" id="{C9C3A636-2796-4234-AAB9-88D6B72FAD1C}"/>
              </a:ext>
            </a:extLst>
          </p:cNvPr>
          <p:cNvSpPr>
            <a:spLocks noGrp="1"/>
          </p:cNvSpPr>
          <p:nvPr>
            <p:ph type="ftr" sz="quarter" idx="11"/>
          </p:nvPr>
        </p:nvSpPr>
        <p:spPr>
          <a:xfrm>
            <a:off x="2625062" y="6413709"/>
            <a:ext cx="7619999" cy="365125"/>
          </a:xfrm>
        </p:spPr>
        <p:txBody>
          <a:bodyPr/>
          <a:lstStyle/>
          <a:p>
            <a:r>
              <a:rPr lang="en-US" sz="1400" dirty="0"/>
              <a:t>Romans 12:4-5 </a:t>
            </a:r>
          </a:p>
        </p:txBody>
      </p:sp>
      <p:graphicFrame>
        <p:nvGraphicFramePr>
          <p:cNvPr id="7" name="Diagram 6">
            <a:extLst>
              <a:ext uri="{FF2B5EF4-FFF2-40B4-BE49-F238E27FC236}">
                <a16:creationId xmlns:a16="http://schemas.microsoft.com/office/drawing/2014/main" id="{B2E122DD-6E05-462C-A914-C846AB08F318}"/>
              </a:ext>
            </a:extLst>
          </p:cNvPr>
          <p:cNvGraphicFramePr/>
          <p:nvPr>
            <p:extLst>
              <p:ext uri="{D42A27DB-BD31-4B8C-83A1-F6EECF244321}">
                <p14:modId xmlns:p14="http://schemas.microsoft.com/office/powerpoint/2010/main" val="1262588362"/>
              </p:ext>
            </p:extLst>
          </p:nvPr>
        </p:nvGraphicFramePr>
        <p:xfrm>
          <a:off x="7868092" y="3066605"/>
          <a:ext cx="4178596" cy="228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233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D048BF-27D9-413D-8AC0-E1A2F4CD7781}"/>
              </a:ext>
            </a:extLst>
          </p:cNvPr>
          <p:cNvSpPr>
            <a:spLocks noGrp="1"/>
          </p:cNvSpPr>
          <p:nvPr>
            <p:ph type="title"/>
          </p:nvPr>
        </p:nvSpPr>
        <p:spPr/>
        <p:txBody>
          <a:bodyPr/>
          <a:lstStyle/>
          <a:p>
            <a:r>
              <a:rPr lang="en-US" dirty="0"/>
              <a:t>to think so as to have </a:t>
            </a:r>
            <a:br>
              <a:rPr lang="en-US" dirty="0"/>
            </a:br>
            <a:r>
              <a:rPr lang="en-US" dirty="0"/>
              <a:t>sound judgment…</a:t>
            </a:r>
          </a:p>
        </p:txBody>
      </p:sp>
      <p:sp>
        <p:nvSpPr>
          <p:cNvPr id="10" name="Text Placeholder 9">
            <a:extLst>
              <a:ext uri="{FF2B5EF4-FFF2-40B4-BE49-F238E27FC236}">
                <a16:creationId xmlns:a16="http://schemas.microsoft.com/office/drawing/2014/main" id="{30089CEB-6BA4-47BD-B8F2-7D323D47E0F3}"/>
              </a:ext>
            </a:extLst>
          </p:cNvPr>
          <p:cNvSpPr>
            <a:spLocks noGrp="1"/>
          </p:cNvSpPr>
          <p:nvPr>
            <p:ph type="body" sz="quarter" idx="13"/>
          </p:nvPr>
        </p:nvSpPr>
        <p:spPr>
          <a:xfrm>
            <a:off x="2959658" y="2759569"/>
            <a:ext cx="7536554" cy="381000"/>
          </a:xfrm>
        </p:spPr>
        <p:txBody>
          <a:bodyPr/>
          <a:lstStyle/>
          <a:p>
            <a:r>
              <a:rPr lang="en-US" dirty="0"/>
              <a:t>MEANS:</a:t>
            </a:r>
          </a:p>
        </p:txBody>
      </p:sp>
      <p:sp>
        <p:nvSpPr>
          <p:cNvPr id="9" name="Text Placeholder 8">
            <a:extLst>
              <a:ext uri="{FF2B5EF4-FFF2-40B4-BE49-F238E27FC236}">
                <a16:creationId xmlns:a16="http://schemas.microsoft.com/office/drawing/2014/main" id="{C42AB60B-5A2A-4314-B0DC-3CB600EBF4DB}"/>
              </a:ext>
            </a:extLst>
          </p:cNvPr>
          <p:cNvSpPr>
            <a:spLocks noGrp="1"/>
          </p:cNvSpPr>
          <p:nvPr>
            <p:ph type="body" idx="1"/>
          </p:nvPr>
        </p:nvSpPr>
        <p:spPr>
          <a:xfrm>
            <a:off x="2540001" y="4035463"/>
            <a:ext cx="5704183" cy="1555864"/>
          </a:xfrm>
        </p:spPr>
        <p:txBody>
          <a:bodyPr>
            <a:noAutofit/>
          </a:bodyPr>
          <a:lstStyle/>
          <a:p>
            <a:r>
              <a:rPr lang="en-US" sz="2800" dirty="0"/>
              <a:t>For just as we have </a:t>
            </a:r>
            <a:r>
              <a:rPr lang="en-US" sz="2800" b="1" dirty="0"/>
              <a:t>many members</a:t>
            </a:r>
            <a:r>
              <a:rPr lang="en-US" sz="2800" dirty="0"/>
              <a:t> in one body and all </a:t>
            </a:r>
            <a:r>
              <a:rPr lang="en-US" sz="2800" b="1" dirty="0"/>
              <a:t>the members do not have the same function</a:t>
            </a:r>
            <a:r>
              <a:rPr lang="en-US" sz="2800" dirty="0"/>
              <a:t>, so </a:t>
            </a:r>
            <a:r>
              <a:rPr lang="en-US" sz="2800" b="1" dirty="0"/>
              <a:t>we, who are many</a:t>
            </a:r>
            <a:r>
              <a:rPr lang="en-US" sz="2800" dirty="0"/>
              <a:t>, are one body in Christ, and individually members one of another.</a:t>
            </a:r>
          </a:p>
        </p:txBody>
      </p:sp>
      <p:sp>
        <p:nvSpPr>
          <p:cNvPr id="5" name="Footer Placeholder 4">
            <a:extLst>
              <a:ext uri="{FF2B5EF4-FFF2-40B4-BE49-F238E27FC236}">
                <a16:creationId xmlns:a16="http://schemas.microsoft.com/office/drawing/2014/main" id="{C9C3A636-2796-4234-AAB9-88D6B72FAD1C}"/>
              </a:ext>
            </a:extLst>
          </p:cNvPr>
          <p:cNvSpPr>
            <a:spLocks noGrp="1"/>
          </p:cNvSpPr>
          <p:nvPr>
            <p:ph type="ftr" sz="quarter" idx="11"/>
          </p:nvPr>
        </p:nvSpPr>
        <p:spPr>
          <a:xfrm>
            <a:off x="2625062" y="6413709"/>
            <a:ext cx="7619999" cy="365125"/>
          </a:xfrm>
        </p:spPr>
        <p:txBody>
          <a:bodyPr/>
          <a:lstStyle/>
          <a:p>
            <a:r>
              <a:rPr lang="en-US" sz="1400" dirty="0"/>
              <a:t>Romans 12:4-5 </a:t>
            </a:r>
          </a:p>
        </p:txBody>
      </p:sp>
      <p:graphicFrame>
        <p:nvGraphicFramePr>
          <p:cNvPr id="2" name="Diagram 1">
            <a:extLst>
              <a:ext uri="{FF2B5EF4-FFF2-40B4-BE49-F238E27FC236}">
                <a16:creationId xmlns:a16="http://schemas.microsoft.com/office/drawing/2014/main" id="{049D6449-66FB-4489-84F4-DCF0814840E8}"/>
              </a:ext>
            </a:extLst>
          </p:cNvPr>
          <p:cNvGraphicFramePr/>
          <p:nvPr>
            <p:extLst>
              <p:ext uri="{D42A27DB-BD31-4B8C-83A1-F6EECF244321}">
                <p14:modId xmlns:p14="http://schemas.microsoft.com/office/powerpoint/2010/main" val="1379988388"/>
              </p:ext>
            </p:extLst>
          </p:nvPr>
        </p:nvGraphicFramePr>
        <p:xfrm>
          <a:off x="7868092" y="4513329"/>
          <a:ext cx="4178596" cy="228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5CC5B80B-05E4-4811-A033-2750C657154E}"/>
              </a:ext>
            </a:extLst>
          </p:cNvPr>
          <p:cNvGraphicFramePr/>
          <p:nvPr>
            <p:extLst>
              <p:ext uri="{D42A27DB-BD31-4B8C-83A1-F6EECF244321}">
                <p14:modId xmlns:p14="http://schemas.microsoft.com/office/powerpoint/2010/main" val="2542529186"/>
              </p:ext>
            </p:extLst>
          </p:nvPr>
        </p:nvGraphicFramePr>
        <p:xfrm>
          <a:off x="7868092" y="3066605"/>
          <a:ext cx="4178596" cy="22836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8733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D048BF-27D9-413D-8AC0-E1A2F4CD7781}"/>
              </a:ext>
            </a:extLst>
          </p:cNvPr>
          <p:cNvSpPr>
            <a:spLocks noGrp="1"/>
          </p:cNvSpPr>
          <p:nvPr>
            <p:ph type="title"/>
          </p:nvPr>
        </p:nvSpPr>
        <p:spPr/>
        <p:txBody>
          <a:bodyPr/>
          <a:lstStyle/>
          <a:p>
            <a:r>
              <a:rPr lang="en-US" dirty="0"/>
              <a:t>to think so as to have </a:t>
            </a:r>
            <a:br>
              <a:rPr lang="en-US" dirty="0"/>
            </a:br>
            <a:r>
              <a:rPr lang="en-US" dirty="0"/>
              <a:t>sound judgment…</a:t>
            </a:r>
          </a:p>
        </p:txBody>
      </p:sp>
      <p:sp>
        <p:nvSpPr>
          <p:cNvPr id="10" name="Text Placeholder 9">
            <a:extLst>
              <a:ext uri="{FF2B5EF4-FFF2-40B4-BE49-F238E27FC236}">
                <a16:creationId xmlns:a16="http://schemas.microsoft.com/office/drawing/2014/main" id="{30089CEB-6BA4-47BD-B8F2-7D323D47E0F3}"/>
              </a:ext>
            </a:extLst>
          </p:cNvPr>
          <p:cNvSpPr>
            <a:spLocks noGrp="1"/>
          </p:cNvSpPr>
          <p:nvPr>
            <p:ph type="body" sz="quarter" idx="13"/>
          </p:nvPr>
        </p:nvSpPr>
        <p:spPr>
          <a:xfrm>
            <a:off x="2959658" y="2759569"/>
            <a:ext cx="7536554" cy="381000"/>
          </a:xfrm>
        </p:spPr>
        <p:txBody>
          <a:bodyPr/>
          <a:lstStyle/>
          <a:p>
            <a:r>
              <a:rPr lang="en-US" dirty="0"/>
              <a:t>MEANS:</a:t>
            </a:r>
          </a:p>
        </p:txBody>
      </p:sp>
      <p:sp>
        <p:nvSpPr>
          <p:cNvPr id="9" name="Text Placeholder 8">
            <a:extLst>
              <a:ext uri="{FF2B5EF4-FFF2-40B4-BE49-F238E27FC236}">
                <a16:creationId xmlns:a16="http://schemas.microsoft.com/office/drawing/2014/main" id="{C42AB60B-5A2A-4314-B0DC-3CB600EBF4DB}"/>
              </a:ext>
            </a:extLst>
          </p:cNvPr>
          <p:cNvSpPr>
            <a:spLocks noGrp="1"/>
          </p:cNvSpPr>
          <p:nvPr>
            <p:ph type="body" idx="1"/>
          </p:nvPr>
        </p:nvSpPr>
        <p:spPr>
          <a:xfrm>
            <a:off x="2540001" y="4035463"/>
            <a:ext cx="5704183" cy="1555864"/>
          </a:xfrm>
        </p:spPr>
        <p:txBody>
          <a:bodyPr>
            <a:noAutofit/>
          </a:bodyPr>
          <a:lstStyle/>
          <a:p>
            <a:r>
              <a:rPr lang="en-US" sz="2800" dirty="0"/>
              <a:t>For just as we have many members in one body and all the members do not have the same function, so we, who are many, are one body in Christ, and </a:t>
            </a:r>
            <a:r>
              <a:rPr lang="en-US" sz="2800" b="1" u="sng" dirty="0"/>
              <a:t>individually members one of another</a:t>
            </a:r>
            <a:r>
              <a:rPr lang="en-US" sz="2800" dirty="0"/>
              <a:t>.</a:t>
            </a:r>
          </a:p>
        </p:txBody>
      </p:sp>
      <p:sp>
        <p:nvSpPr>
          <p:cNvPr id="5" name="Footer Placeholder 4">
            <a:extLst>
              <a:ext uri="{FF2B5EF4-FFF2-40B4-BE49-F238E27FC236}">
                <a16:creationId xmlns:a16="http://schemas.microsoft.com/office/drawing/2014/main" id="{C9C3A636-2796-4234-AAB9-88D6B72FAD1C}"/>
              </a:ext>
            </a:extLst>
          </p:cNvPr>
          <p:cNvSpPr>
            <a:spLocks noGrp="1"/>
          </p:cNvSpPr>
          <p:nvPr>
            <p:ph type="ftr" sz="quarter" idx="11"/>
          </p:nvPr>
        </p:nvSpPr>
        <p:spPr>
          <a:xfrm>
            <a:off x="2625062" y="6413709"/>
            <a:ext cx="7619999" cy="365125"/>
          </a:xfrm>
        </p:spPr>
        <p:txBody>
          <a:bodyPr/>
          <a:lstStyle/>
          <a:p>
            <a:r>
              <a:rPr lang="en-US" sz="1400" dirty="0"/>
              <a:t>Romans 12:4-5 </a:t>
            </a:r>
          </a:p>
        </p:txBody>
      </p:sp>
      <p:graphicFrame>
        <p:nvGraphicFramePr>
          <p:cNvPr id="3" name="Diagram 2">
            <a:extLst>
              <a:ext uri="{FF2B5EF4-FFF2-40B4-BE49-F238E27FC236}">
                <a16:creationId xmlns:a16="http://schemas.microsoft.com/office/drawing/2014/main" id="{1A45FE36-2270-4D22-8021-C86261076626}"/>
              </a:ext>
            </a:extLst>
          </p:cNvPr>
          <p:cNvGraphicFramePr/>
          <p:nvPr>
            <p:extLst>
              <p:ext uri="{D42A27DB-BD31-4B8C-83A1-F6EECF244321}">
                <p14:modId xmlns:p14="http://schemas.microsoft.com/office/powerpoint/2010/main" val="2021872145"/>
              </p:ext>
            </p:extLst>
          </p:nvPr>
        </p:nvGraphicFramePr>
        <p:xfrm>
          <a:off x="5912883" y="5124893"/>
          <a:ext cx="8128000" cy="1471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3A127689-A071-44BF-B83E-EFA9516F39EF}"/>
              </a:ext>
            </a:extLst>
          </p:cNvPr>
          <p:cNvGraphicFramePr/>
          <p:nvPr>
            <p:extLst>
              <p:ext uri="{D42A27DB-BD31-4B8C-83A1-F6EECF244321}">
                <p14:modId xmlns:p14="http://schemas.microsoft.com/office/powerpoint/2010/main" val="2121408570"/>
              </p:ext>
            </p:extLst>
          </p:nvPr>
        </p:nvGraphicFramePr>
        <p:xfrm>
          <a:off x="7982687" y="3505200"/>
          <a:ext cx="3338623" cy="1323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a:extLst>
              <a:ext uri="{FF2B5EF4-FFF2-40B4-BE49-F238E27FC236}">
                <a16:creationId xmlns:a16="http://schemas.microsoft.com/office/drawing/2014/main" id="{E19D9B22-D04D-4945-A43D-FE8A0F82A296}"/>
              </a:ext>
            </a:extLst>
          </p:cNvPr>
          <p:cNvGraphicFramePr/>
          <p:nvPr>
            <p:extLst>
              <p:ext uri="{D42A27DB-BD31-4B8C-83A1-F6EECF244321}">
                <p14:modId xmlns:p14="http://schemas.microsoft.com/office/powerpoint/2010/main" val="978532321"/>
              </p:ext>
            </p:extLst>
          </p:nvPr>
        </p:nvGraphicFramePr>
        <p:xfrm>
          <a:off x="7982687" y="2058476"/>
          <a:ext cx="3338623" cy="132394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52111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2AB60B-5A2A-4314-B0DC-3CB600EBF4DB}"/>
              </a:ext>
            </a:extLst>
          </p:cNvPr>
          <p:cNvSpPr>
            <a:spLocks noGrp="1"/>
          </p:cNvSpPr>
          <p:nvPr>
            <p:ph type="body" idx="4294967295"/>
          </p:nvPr>
        </p:nvSpPr>
        <p:spPr>
          <a:xfrm>
            <a:off x="2041450" y="357067"/>
            <a:ext cx="9696893" cy="1555750"/>
          </a:xfrm>
        </p:spPr>
        <p:txBody>
          <a:bodyPr>
            <a:noAutofit/>
          </a:bodyPr>
          <a:lstStyle/>
          <a:p>
            <a:pPr marL="0" indent="0">
              <a:buNone/>
            </a:pPr>
            <a:r>
              <a:rPr lang="en-US" sz="2800" dirty="0"/>
              <a:t>For just as we have many members in one body and all the members do not have the same function, so we, who are many, are one body in Christ, and </a:t>
            </a:r>
            <a:r>
              <a:rPr lang="en-US" sz="2800" b="1" u="sng" dirty="0"/>
              <a:t>individually members one of another</a:t>
            </a:r>
            <a:r>
              <a:rPr lang="en-US" sz="2800" dirty="0"/>
              <a:t>.</a:t>
            </a:r>
          </a:p>
        </p:txBody>
      </p:sp>
      <p:graphicFrame>
        <p:nvGraphicFramePr>
          <p:cNvPr id="2" name="Diagram 1">
            <a:extLst>
              <a:ext uri="{FF2B5EF4-FFF2-40B4-BE49-F238E27FC236}">
                <a16:creationId xmlns:a16="http://schemas.microsoft.com/office/drawing/2014/main" id="{2A87FBA9-5EA5-42E0-B512-5D71B632EEEE}"/>
              </a:ext>
            </a:extLst>
          </p:cNvPr>
          <p:cNvGraphicFramePr/>
          <p:nvPr>
            <p:extLst>
              <p:ext uri="{D42A27DB-BD31-4B8C-83A1-F6EECF244321}">
                <p14:modId xmlns:p14="http://schemas.microsoft.com/office/powerpoint/2010/main" val="3160900939"/>
              </p:ext>
            </p:extLst>
          </p:nvPr>
        </p:nvGraphicFramePr>
        <p:xfrm>
          <a:off x="2801862" y="2628461"/>
          <a:ext cx="7874000" cy="1434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6665FFA0-E9F9-44F5-AF0E-69CA0F49992A}"/>
              </a:ext>
            </a:extLst>
          </p:cNvPr>
          <p:cNvGraphicFramePr/>
          <p:nvPr>
            <p:extLst>
              <p:ext uri="{D42A27DB-BD31-4B8C-83A1-F6EECF244321}">
                <p14:modId xmlns:p14="http://schemas.microsoft.com/office/powerpoint/2010/main" val="2870935905"/>
              </p:ext>
            </p:extLst>
          </p:nvPr>
        </p:nvGraphicFramePr>
        <p:xfrm>
          <a:off x="2801862" y="4274241"/>
          <a:ext cx="8830156" cy="17836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a:extLst>
              <a:ext uri="{FF2B5EF4-FFF2-40B4-BE49-F238E27FC236}">
                <a16:creationId xmlns:a16="http://schemas.microsoft.com/office/drawing/2014/main" id="{ED39C7DD-704D-4970-A598-7D30D0023225}"/>
              </a:ext>
            </a:extLst>
          </p:cNvPr>
          <p:cNvGraphicFramePr/>
          <p:nvPr>
            <p:extLst>
              <p:ext uri="{D42A27DB-BD31-4B8C-83A1-F6EECF244321}">
                <p14:modId xmlns:p14="http://schemas.microsoft.com/office/powerpoint/2010/main" val="1812566540"/>
              </p:ext>
            </p:extLst>
          </p:nvPr>
        </p:nvGraphicFramePr>
        <p:xfrm>
          <a:off x="-895501" y="2411901"/>
          <a:ext cx="7211240" cy="168335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2" name="Diagram 11">
            <a:extLst>
              <a:ext uri="{FF2B5EF4-FFF2-40B4-BE49-F238E27FC236}">
                <a16:creationId xmlns:a16="http://schemas.microsoft.com/office/drawing/2014/main" id="{C09E3E2E-D743-4E38-966B-AB4F18EEC4A8}"/>
              </a:ext>
            </a:extLst>
          </p:cNvPr>
          <p:cNvGraphicFramePr/>
          <p:nvPr>
            <p:extLst>
              <p:ext uri="{D42A27DB-BD31-4B8C-83A1-F6EECF244321}">
                <p14:modId xmlns:p14="http://schemas.microsoft.com/office/powerpoint/2010/main" val="1855862649"/>
              </p:ext>
            </p:extLst>
          </p:nvPr>
        </p:nvGraphicFramePr>
        <p:xfrm>
          <a:off x="-1157771" y="4374540"/>
          <a:ext cx="7211240" cy="18315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6" name="Rectangle 5">
            <a:extLst>
              <a:ext uri="{FF2B5EF4-FFF2-40B4-BE49-F238E27FC236}">
                <a16:creationId xmlns:a16="http://schemas.microsoft.com/office/drawing/2014/main" id="{EE09BBF8-57A3-4274-AC49-2B5A76E4E0BC}"/>
              </a:ext>
            </a:extLst>
          </p:cNvPr>
          <p:cNvSpPr/>
          <p:nvPr/>
        </p:nvSpPr>
        <p:spPr>
          <a:xfrm>
            <a:off x="3050159" y="6206074"/>
            <a:ext cx="8333562" cy="523220"/>
          </a:xfrm>
          <a:prstGeom prst="rect">
            <a:avLst/>
          </a:prstGeom>
        </p:spPr>
        <p:txBody>
          <a:bodyPr wrap="square">
            <a:spAutoFit/>
          </a:bodyPr>
          <a:lstStyle/>
          <a:p>
            <a:r>
              <a:rPr lang="en-US" sz="2800" b="1" dirty="0">
                <a:ln w="22225">
                  <a:solidFill>
                    <a:schemeClr val="accent2"/>
                  </a:solidFill>
                  <a:prstDash val="solid"/>
                </a:ln>
                <a:solidFill>
                  <a:schemeClr val="accent2">
                    <a:lumMod val="40000"/>
                    <a:lumOff val="60000"/>
                  </a:schemeClr>
                </a:solidFill>
              </a:rPr>
              <a:t>“God has allotted to each a measure of faith”</a:t>
            </a:r>
          </a:p>
        </p:txBody>
      </p:sp>
    </p:spTree>
    <p:extLst>
      <p:ext uri="{BB962C8B-B14F-4D97-AF65-F5344CB8AC3E}">
        <p14:creationId xmlns:p14="http://schemas.microsoft.com/office/powerpoint/2010/main" val="201586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11" grpId="0">
        <p:bldAsOne/>
      </p:bldGraphic>
      <p:bldGraphic spid="4" grpId="0">
        <p:bldAsOne/>
      </p:bldGraphic>
      <p:bldGraphic spid="12" grpId="0">
        <p:bldAsOne/>
      </p:bldGraphic>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42AB60B-5A2A-4314-B0DC-3CB600EBF4DB}"/>
              </a:ext>
            </a:extLst>
          </p:cNvPr>
          <p:cNvSpPr>
            <a:spLocks noGrp="1"/>
          </p:cNvSpPr>
          <p:nvPr>
            <p:ph type="body" idx="4294967295"/>
          </p:nvPr>
        </p:nvSpPr>
        <p:spPr>
          <a:xfrm>
            <a:off x="1807534" y="244016"/>
            <a:ext cx="9696893" cy="1003900"/>
          </a:xfrm>
        </p:spPr>
        <p:txBody>
          <a:bodyPr>
            <a:noAutofit/>
          </a:bodyPr>
          <a:lstStyle/>
          <a:p>
            <a:pPr marL="0" indent="0">
              <a:buNone/>
            </a:pPr>
            <a:r>
              <a:rPr lang="en-US" sz="2800" dirty="0"/>
              <a:t>“…all the members do not have the same function…”</a:t>
            </a:r>
          </a:p>
        </p:txBody>
      </p:sp>
      <p:sp>
        <p:nvSpPr>
          <p:cNvPr id="3" name="Rectangle 2">
            <a:extLst>
              <a:ext uri="{FF2B5EF4-FFF2-40B4-BE49-F238E27FC236}">
                <a16:creationId xmlns:a16="http://schemas.microsoft.com/office/drawing/2014/main" id="{6AD9BA8F-40EE-4E3B-8CEF-4D364A3E379F}"/>
              </a:ext>
            </a:extLst>
          </p:cNvPr>
          <p:cNvSpPr/>
          <p:nvPr/>
        </p:nvSpPr>
        <p:spPr>
          <a:xfrm>
            <a:off x="1901456" y="1375302"/>
            <a:ext cx="4373527" cy="2677656"/>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800" i="1" dirty="0"/>
              <a:t>Romans 12:6 </a:t>
            </a:r>
            <a:r>
              <a:rPr lang="en-US" sz="2800" dirty="0"/>
              <a:t>Since </a:t>
            </a:r>
            <a:r>
              <a:rPr lang="en-US" sz="2800" b="1" u="sng" dirty="0"/>
              <a:t>we have gifts that differ </a:t>
            </a:r>
            <a:r>
              <a:rPr lang="en-US" sz="2800" dirty="0"/>
              <a:t>according to the grace given to us, each of us is to exercise them accordingly</a:t>
            </a:r>
          </a:p>
        </p:txBody>
      </p:sp>
      <p:graphicFrame>
        <p:nvGraphicFramePr>
          <p:cNvPr id="5" name="Diagram 4">
            <a:extLst>
              <a:ext uri="{FF2B5EF4-FFF2-40B4-BE49-F238E27FC236}">
                <a16:creationId xmlns:a16="http://schemas.microsoft.com/office/drawing/2014/main" id="{F6344DBA-3A91-40A8-B46D-E23C93FB17E0}"/>
              </a:ext>
            </a:extLst>
          </p:cNvPr>
          <p:cNvGraphicFramePr/>
          <p:nvPr>
            <p:extLst>
              <p:ext uri="{D42A27DB-BD31-4B8C-83A1-F6EECF244321}">
                <p14:modId xmlns:p14="http://schemas.microsoft.com/office/powerpoint/2010/main" val="1482730607"/>
              </p:ext>
            </p:extLst>
          </p:nvPr>
        </p:nvGraphicFramePr>
        <p:xfrm>
          <a:off x="6769397" y="514269"/>
          <a:ext cx="5263113" cy="6112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Up 12">
            <a:extLst>
              <a:ext uri="{FF2B5EF4-FFF2-40B4-BE49-F238E27FC236}">
                <a16:creationId xmlns:a16="http://schemas.microsoft.com/office/drawing/2014/main" id="{CC2778C0-986C-42DE-A3A9-C2B48B3550EE}"/>
              </a:ext>
            </a:extLst>
          </p:cNvPr>
          <p:cNvSpPr/>
          <p:nvPr/>
        </p:nvSpPr>
        <p:spPr>
          <a:xfrm>
            <a:off x="1116419" y="4327451"/>
            <a:ext cx="5613991" cy="2030819"/>
          </a:xfrm>
          <a:prstGeom prst="up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“think so as to have </a:t>
            </a:r>
            <a:r>
              <a:rPr lang="en-US" sz="2800" u="sng" dirty="0">
                <a:ln w="0"/>
                <a:solidFill>
                  <a:schemeClr val="tx1"/>
                </a:solidFill>
                <a:effectLst>
                  <a:outerShdw blurRad="38100" dist="19050" dir="2700000" algn="tl" rotWithShape="0">
                    <a:schemeClr val="dk1">
                      <a:alpha val="40000"/>
                    </a:schemeClr>
                  </a:outerShdw>
                </a:effectLst>
              </a:rPr>
              <a:t>sound judgment</a:t>
            </a:r>
            <a:r>
              <a:rPr lang="en-US" sz="280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46022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941F8D-7478-4472-B5A1-18627B320E46}"/>
              </a:ext>
            </a:extLst>
          </p:cNvPr>
          <p:cNvSpPr>
            <a:spLocks noGrp="1"/>
          </p:cNvSpPr>
          <p:nvPr>
            <p:ph type="title"/>
          </p:nvPr>
        </p:nvSpPr>
        <p:spPr>
          <a:xfrm>
            <a:off x="614752" y="849072"/>
            <a:ext cx="4226024" cy="573989"/>
          </a:xfrm>
        </p:spPr>
        <p:txBody>
          <a:bodyPr/>
          <a:lstStyle/>
          <a:p>
            <a:r>
              <a:rPr lang="en-US" dirty="0"/>
              <a:t>“Sound Judgement”</a:t>
            </a:r>
          </a:p>
        </p:txBody>
      </p:sp>
      <p:sp>
        <p:nvSpPr>
          <p:cNvPr id="10" name="Content Placeholder 9">
            <a:extLst>
              <a:ext uri="{FF2B5EF4-FFF2-40B4-BE49-F238E27FC236}">
                <a16:creationId xmlns:a16="http://schemas.microsoft.com/office/drawing/2014/main" id="{5E9073D7-A284-4A3C-8837-B3BE504891C7}"/>
              </a:ext>
            </a:extLst>
          </p:cNvPr>
          <p:cNvSpPr>
            <a:spLocks noGrp="1"/>
          </p:cNvSpPr>
          <p:nvPr>
            <p:ph idx="1"/>
          </p:nvPr>
        </p:nvSpPr>
        <p:spPr>
          <a:xfrm>
            <a:off x="627389" y="1895304"/>
            <a:ext cx="4226024" cy="3857329"/>
          </a:xfrm>
        </p:spPr>
        <p:txBody>
          <a:bodyPr>
            <a:noAutofit/>
          </a:bodyPr>
          <a:lstStyle/>
          <a:p>
            <a:r>
              <a:rPr lang="en-US" sz="2400" dirty="0"/>
              <a:t>“…as </a:t>
            </a:r>
            <a:r>
              <a:rPr lang="en-US" sz="2400" b="1" u="sng" dirty="0"/>
              <a:t>God has allotted</a:t>
            </a:r>
            <a:r>
              <a:rPr lang="en-US" sz="2400" dirty="0"/>
              <a:t> to each a measure of faith.” </a:t>
            </a:r>
            <a:r>
              <a:rPr lang="en-US" sz="2000" i="1" dirty="0"/>
              <a:t>(Romans 12:3)</a:t>
            </a:r>
            <a:endParaRPr lang="en-US" sz="2400" i="1" dirty="0"/>
          </a:p>
          <a:p>
            <a:r>
              <a:rPr lang="en-US" sz="2400" dirty="0"/>
              <a:t>“</a:t>
            </a:r>
            <a:r>
              <a:rPr lang="en-US" sz="2400" b="1" u="sng" dirty="0"/>
              <a:t>We have gifts </a:t>
            </a:r>
            <a:r>
              <a:rPr lang="en-US" sz="2400" dirty="0"/>
              <a:t>that differ according to the </a:t>
            </a:r>
            <a:r>
              <a:rPr lang="en-US" sz="2400" b="1" u="sng" dirty="0"/>
              <a:t>grace given to us</a:t>
            </a:r>
            <a:r>
              <a:rPr lang="en-US" sz="2400" dirty="0"/>
              <a:t> </a:t>
            </a:r>
            <a:r>
              <a:rPr lang="en-US" sz="2000" i="1" dirty="0"/>
              <a:t>(Romans 12:6) </a:t>
            </a:r>
            <a:endParaRPr lang="en-US" sz="2400" i="1" dirty="0"/>
          </a:p>
          <a:p>
            <a:r>
              <a:rPr lang="en-US" sz="2400" dirty="0"/>
              <a:t>“each of us is to </a:t>
            </a:r>
            <a:r>
              <a:rPr lang="en-US" sz="2400" b="1" dirty="0"/>
              <a:t>exercise them accordingly</a:t>
            </a:r>
            <a:r>
              <a:rPr lang="en-US" sz="2400" dirty="0"/>
              <a:t>” </a:t>
            </a:r>
            <a:r>
              <a:rPr lang="en-US" sz="2000" i="1" dirty="0"/>
              <a:t>(Romans 12:6) </a:t>
            </a:r>
            <a:br>
              <a:rPr lang="en-US" sz="2000" dirty="0"/>
            </a:br>
            <a:br>
              <a:rPr lang="en-US" sz="2400" dirty="0"/>
            </a:br>
            <a:endParaRPr lang="en-US" sz="2400" dirty="0"/>
          </a:p>
        </p:txBody>
      </p:sp>
      <p:sp>
        <p:nvSpPr>
          <p:cNvPr id="11" name="Text Placeholder 10">
            <a:extLst>
              <a:ext uri="{FF2B5EF4-FFF2-40B4-BE49-F238E27FC236}">
                <a16:creationId xmlns:a16="http://schemas.microsoft.com/office/drawing/2014/main" id="{F02711A9-8361-46CD-A02F-A48802B74707}"/>
              </a:ext>
            </a:extLst>
          </p:cNvPr>
          <p:cNvSpPr>
            <a:spLocks noGrp="1"/>
          </p:cNvSpPr>
          <p:nvPr>
            <p:ph type="body" idx="13"/>
          </p:nvPr>
        </p:nvSpPr>
        <p:spPr>
          <a:xfrm>
            <a:off x="627389" y="1487634"/>
            <a:ext cx="4197802" cy="407670"/>
          </a:xfrm>
        </p:spPr>
        <p:txBody>
          <a:bodyPr/>
          <a:lstStyle/>
          <a:p>
            <a:pPr algn="ctr"/>
            <a:r>
              <a:rPr lang="en-US" dirty="0"/>
              <a:t>Means:</a:t>
            </a:r>
          </a:p>
        </p:txBody>
      </p:sp>
      <p:sp>
        <p:nvSpPr>
          <p:cNvPr id="3" name="Slide Number Placeholder 2">
            <a:extLst>
              <a:ext uri="{FF2B5EF4-FFF2-40B4-BE49-F238E27FC236}">
                <a16:creationId xmlns:a16="http://schemas.microsoft.com/office/drawing/2014/main" id="{A88872A6-1CE9-41A9-8B07-9E0C4FA832E4}"/>
              </a:ext>
            </a:extLst>
          </p:cNvPr>
          <p:cNvSpPr>
            <a:spLocks noGrp="1"/>
          </p:cNvSpPr>
          <p:nvPr>
            <p:ph type="sldNum" sz="quarter" idx="18"/>
          </p:nvPr>
        </p:nvSpPr>
        <p:spPr/>
        <p:txBody>
          <a:bodyPr/>
          <a:lstStyle/>
          <a:p>
            <a:fld id="{8C2E478F-E849-4A8C-AF1F-CBCC78A7CBFA}" type="slidenum">
              <a:rPr lang="en-US" smtClean="0"/>
              <a:pPr/>
              <a:t>18</a:t>
            </a:fld>
            <a:endParaRPr lang="en-US" dirty="0"/>
          </a:p>
        </p:txBody>
      </p:sp>
      <p:pic>
        <p:nvPicPr>
          <p:cNvPr id="26" name="Content Placeholder 25">
            <a:extLst>
              <a:ext uri="{FF2B5EF4-FFF2-40B4-BE49-F238E27FC236}">
                <a16:creationId xmlns:a16="http://schemas.microsoft.com/office/drawing/2014/main" id="{E42F4B32-4553-431B-909A-C87CC716AE82}"/>
              </a:ext>
            </a:extLst>
          </p:cNvPr>
          <p:cNvPicPr>
            <a:picLocks noGrp="1" noChangeAspect="1"/>
          </p:cNvPicPr>
          <p:nvPr>
            <p:ph sz="quarter" idx="16"/>
          </p:nvPr>
        </p:nvPicPr>
        <p:blipFill>
          <a:blip r:embed="rId3">
            <a:duotone>
              <a:schemeClr val="accent1">
                <a:shade val="45000"/>
                <a:satMod val="135000"/>
              </a:schemeClr>
              <a:prstClr val="white"/>
            </a:duotone>
          </a:blip>
          <a:stretch>
            <a:fillRect/>
          </a:stretch>
        </p:blipFill>
        <p:spPr>
          <a:xfrm>
            <a:off x="6329568" y="615764"/>
            <a:ext cx="5219700" cy="3022966"/>
          </a:xfrm>
          <a:prstGeom prst="rect">
            <a:avLst/>
          </a:prstGeom>
        </p:spPr>
      </p:pic>
      <p:sp>
        <p:nvSpPr>
          <p:cNvPr id="27" name="Speech Bubble: Rectangle with Corners Rounded 26">
            <a:extLst>
              <a:ext uri="{FF2B5EF4-FFF2-40B4-BE49-F238E27FC236}">
                <a16:creationId xmlns:a16="http://schemas.microsoft.com/office/drawing/2014/main" id="{CCDF2973-F345-4AB6-878A-030885422638}"/>
              </a:ext>
            </a:extLst>
          </p:cNvPr>
          <p:cNvSpPr/>
          <p:nvPr/>
        </p:nvSpPr>
        <p:spPr>
          <a:xfrm>
            <a:off x="9803219" y="116958"/>
            <a:ext cx="1509823" cy="1190847"/>
          </a:xfrm>
          <a:prstGeom prst="wedgeRoundRectCallout">
            <a:avLst>
              <a:gd name="adj1" fmla="val -70129"/>
              <a:gd name="adj2" fmla="val 878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does it mean?</a:t>
            </a:r>
          </a:p>
        </p:txBody>
      </p:sp>
      <p:sp>
        <p:nvSpPr>
          <p:cNvPr id="28" name="Rectangle 27">
            <a:extLst>
              <a:ext uri="{FF2B5EF4-FFF2-40B4-BE49-F238E27FC236}">
                <a16:creationId xmlns:a16="http://schemas.microsoft.com/office/drawing/2014/main" id="{89CA76FF-7518-45F2-A2CC-A1A33EF0C3DA}"/>
              </a:ext>
            </a:extLst>
          </p:cNvPr>
          <p:cNvSpPr/>
          <p:nvPr/>
        </p:nvSpPr>
        <p:spPr>
          <a:xfrm>
            <a:off x="6826406" y="5043075"/>
            <a:ext cx="4226023" cy="954107"/>
          </a:xfrm>
          <a:prstGeom prst="rect">
            <a:avLst/>
          </a:prstGeom>
        </p:spPr>
        <p:txBody>
          <a:bodyPr wrap="square">
            <a:spAutoFit/>
          </a:bodyPr>
          <a:lstStyle/>
          <a:p>
            <a:r>
              <a:rPr lang="en-US" sz="2400" i="1" dirty="0"/>
              <a:t>Matthew 10:8 </a:t>
            </a:r>
            <a:r>
              <a:rPr lang="en-US" sz="2800" b="1" dirty="0"/>
              <a:t>“</a:t>
            </a:r>
            <a:r>
              <a:rPr lang="en-US" sz="2800" dirty="0"/>
              <a:t>Freely you received, freely give.”</a:t>
            </a:r>
          </a:p>
        </p:txBody>
      </p:sp>
      <p:sp>
        <p:nvSpPr>
          <p:cNvPr id="29" name="Arrow: Right 28">
            <a:extLst>
              <a:ext uri="{FF2B5EF4-FFF2-40B4-BE49-F238E27FC236}">
                <a16:creationId xmlns:a16="http://schemas.microsoft.com/office/drawing/2014/main" id="{4088C433-1421-4FA3-97A4-7F5C01934C5E}"/>
              </a:ext>
            </a:extLst>
          </p:cNvPr>
          <p:cNvSpPr/>
          <p:nvPr/>
        </p:nvSpPr>
        <p:spPr>
          <a:xfrm>
            <a:off x="4667693" y="5316279"/>
            <a:ext cx="2158713" cy="43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33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randombar(horizontal)">
                                      <p:cBhvr>
                                        <p:cTn id="27" dur="500"/>
                                        <p:tgtEl>
                                          <p:spTgt spid="2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7" grpId="0" animBg="1"/>
      <p:bldP spid="28"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A1D38C-BAA0-4B91-BC01-BCF7E33DD83E}"/>
              </a:ext>
            </a:extLst>
          </p:cNvPr>
          <p:cNvSpPr>
            <a:spLocks noGrp="1"/>
          </p:cNvSpPr>
          <p:nvPr>
            <p:ph type="body" idx="1"/>
          </p:nvPr>
        </p:nvSpPr>
        <p:spPr>
          <a:xfrm>
            <a:off x="304800" y="1061132"/>
            <a:ext cx="3733799" cy="823912"/>
          </a:xfrm>
        </p:spPr>
        <p:txBody>
          <a:bodyPr>
            <a:normAutofit/>
          </a:bodyPr>
          <a:lstStyle/>
          <a:p>
            <a:pPr algn="l"/>
            <a:r>
              <a:rPr lang="en-US" sz="2800" dirty="0"/>
              <a:t>By DEMAND:</a:t>
            </a:r>
          </a:p>
        </p:txBody>
      </p:sp>
      <p:sp>
        <p:nvSpPr>
          <p:cNvPr id="10" name="Content Placeholder 9">
            <a:extLst>
              <a:ext uri="{FF2B5EF4-FFF2-40B4-BE49-F238E27FC236}">
                <a16:creationId xmlns:a16="http://schemas.microsoft.com/office/drawing/2014/main" id="{24DDA887-9F1F-4D3C-B21C-BA28C637B0DB}"/>
              </a:ext>
            </a:extLst>
          </p:cNvPr>
          <p:cNvSpPr>
            <a:spLocks noGrp="1"/>
          </p:cNvSpPr>
          <p:nvPr>
            <p:ph sz="half" idx="2"/>
          </p:nvPr>
        </p:nvSpPr>
        <p:spPr>
          <a:xfrm>
            <a:off x="304800" y="1991242"/>
            <a:ext cx="3733799" cy="3684588"/>
          </a:xfrm>
        </p:spPr>
        <p:txBody>
          <a:bodyPr>
            <a:noAutofit/>
          </a:bodyPr>
          <a:lstStyle/>
          <a:p>
            <a:pPr>
              <a:lnSpc>
                <a:spcPct val="100000"/>
              </a:lnSpc>
            </a:pPr>
            <a:r>
              <a:rPr lang="en-US" sz="2400" b="1" dirty="0"/>
              <a:t>“I think/know/NEED it…”</a:t>
            </a:r>
          </a:p>
          <a:p>
            <a:pPr>
              <a:lnSpc>
                <a:spcPct val="100000"/>
              </a:lnSpc>
            </a:pPr>
            <a:r>
              <a:rPr lang="en-US" sz="2400" b="1" dirty="0"/>
              <a:t>Manipulate / SMASH / </a:t>
            </a:r>
            <a:br>
              <a:rPr lang="en-US" sz="2400" b="1" dirty="0"/>
            </a:br>
            <a:r>
              <a:rPr lang="en-US" sz="2400" b="1" dirty="0"/>
              <a:t>Cut-Down / Run Away</a:t>
            </a:r>
          </a:p>
          <a:p>
            <a:pPr>
              <a:lnSpc>
                <a:spcPct val="100000"/>
              </a:lnSpc>
            </a:pPr>
            <a:r>
              <a:rPr lang="en-US" sz="2400" b="1" dirty="0"/>
              <a:t>Differences = Threatening</a:t>
            </a:r>
          </a:p>
          <a:p>
            <a:pPr>
              <a:lnSpc>
                <a:spcPct val="100000"/>
              </a:lnSpc>
            </a:pPr>
            <a:r>
              <a:rPr lang="en-US" sz="2400" b="1" dirty="0"/>
              <a:t>Promoting ME</a:t>
            </a:r>
          </a:p>
          <a:p>
            <a:pPr>
              <a:lnSpc>
                <a:spcPct val="100000"/>
              </a:lnSpc>
            </a:pPr>
            <a:r>
              <a:rPr lang="en-US" sz="2400" b="1" dirty="0"/>
              <a:t>YOU owe ME</a:t>
            </a:r>
          </a:p>
          <a:p>
            <a:pPr>
              <a:lnSpc>
                <a:spcPct val="100000"/>
              </a:lnSpc>
            </a:pPr>
            <a:r>
              <a:rPr lang="en-US" sz="2400" b="1" dirty="0"/>
              <a:t>Temporary (unworthy)</a:t>
            </a:r>
          </a:p>
          <a:p>
            <a:pPr>
              <a:lnSpc>
                <a:spcPct val="100000"/>
              </a:lnSpc>
            </a:pPr>
            <a:r>
              <a:rPr lang="en-US" sz="2400" b="1" dirty="0"/>
              <a:t>Alienating (Power-Based)</a:t>
            </a:r>
          </a:p>
          <a:p>
            <a:pPr>
              <a:lnSpc>
                <a:spcPct val="100000"/>
              </a:lnSpc>
            </a:pPr>
            <a:r>
              <a:rPr lang="en-US" sz="2400" b="1" dirty="0"/>
              <a:t>INSANE</a:t>
            </a:r>
          </a:p>
        </p:txBody>
      </p:sp>
      <p:sp>
        <p:nvSpPr>
          <p:cNvPr id="11" name="Text Placeholder 10">
            <a:extLst>
              <a:ext uri="{FF2B5EF4-FFF2-40B4-BE49-F238E27FC236}">
                <a16:creationId xmlns:a16="http://schemas.microsoft.com/office/drawing/2014/main" id="{993ECCAC-6FB6-4F87-BB4B-DE5F38ED2067}"/>
              </a:ext>
            </a:extLst>
          </p:cNvPr>
          <p:cNvSpPr>
            <a:spLocks noGrp="1"/>
          </p:cNvSpPr>
          <p:nvPr>
            <p:ph type="body" idx="13"/>
          </p:nvPr>
        </p:nvSpPr>
        <p:spPr>
          <a:xfrm>
            <a:off x="7990116" y="1061132"/>
            <a:ext cx="3628002" cy="823912"/>
          </a:xfrm>
        </p:spPr>
        <p:txBody>
          <a:bodyPr>
            <a:normAutofit/>
          </a:bodyPr>
          <a:lstStyle/>
          <a:p>
            <a:pPr algn="l"/>
            <a:r>
              <a:rPr lang="en-US" sz="2800" dirty="0"/>
              <a:t>By God’s GRACE:</a:t>
            </a:r>
          </a:p>
        </p:txBody>
      </p:sp>
      <p:sp>
        <p:nvSpPr>
          <p:cNvPr id="12" name="Content Placeholder 11">
            <a:extLst>
              <a:ext uri="{FF2B5EF4-FFF2-40B4-BE49-F238E27FC236}">
                <a16:creationId xmlns:a16="http://schemas.microsoft.com/office/drawing/2014/main" id="{DA2144AA-1AD9-4390-8825-0A0C5B0FD727}"/>
              </a:ext>
            </a:extLst>
          </p:cNvPr>
          <p:cNvSpPr>
            <a:spLocks noGrp="1"/>
          </p:cNvSpPr>
          <p:nvPr>
            <p:ph sz="half" idx="14"/>
          </p:nvPr>
        </p:nvSpPr>
        <p:spPr>
          <a:xfrm>
            <a:off x="7857460" y="1834962"/>
            <a:ext cx="4029740" cy="3684588"/>
          </a:xfrm>
        </p:spPr>
        <p:txBody>
          <a:bodyPr>
            <a:noAutofit/>
          </a:bodyPr>
          <a:lstStyle/>
          <a:p>
            <a:r>
              <a:rPr lang="en-US" sz="2400" b="1" dirty="0"/>
              <a:t>“God gave me significance”</a:t>
            </a:r>
          </a:p>
          <a:p>
            <a:pPr>
              <a:lnSpc>
                <a:spcPct val="100000"/>
              </a:lnSpc>
            </a:pPr>
            <a:r>
              <a:rPr lang="en-US" sz="2400" b="1" dirty="0"/>
              <a:t>“each of us is to exercise them accordingly (serving)”</a:t>
            </a:r>
          </a:p>
          <a:p>
            <a:pPr>
              <a:lnSpc>
                <a:spcPct val="100000"/>
              </a:lnSpc>
            </a:pPr>
            <a:r>
              <a:rPr lang="en-US" sz="2400" b="1" dirty="0"/>
              <a:t>Differences = Strength</a:t>
            </a:r>
          </a:p>
          <a:p>
            <a:pPr>
              <a:lnSpc>
                <a:spcPct val="100000"/>
              </a:lnSpc>
            </a:pPr>
            <a:r>
              <a:rPr lang="en-US" sz="2400" b="1" dirty="0"/>
              <a:t>Promoting YOU</a:t>
            </a:r>
          </a:p>
          <a:p>
            <a:pPr>
              <a:lnSpc>
                <a:spcPct val="100000"/>
              </a:lnSpc>
            </a:pPr>
            <a:r>
              <a:rPr lang="en-US" sz="2400" b="1" dirty="0"/>
              <a:t>I owe YOU</a:t>
            </a:r>
          </a:p>
          <a:p>
            <a:pPr>
              <a:lnSpc>
                <a:spcPct val="100000"/>
              </a:lnSpc>
            </a:pPr>
            <a:r>
              <a:rPr lang="en-US" sz="2400" b="1" dirty="0"/>
              <a:t>Lasting (worthy)</a:t>
            </a:r>
          </a:p>
          <a:p>
            <a:pPr>
              <a:lnSpc>
                <a:spcPct val="100000"/>
              </a:lnSpc>
            </a:pPr>
            <a:r>
              <a:rPr lang="en-US" sz="2400" b="1" dirty="0"/>
              <a:t>Loving (serving-based)</a:t>
            </a:r>
          </a:p>
          <a:p>
            <a:pPr>
              <a:lnSpc>
                <a:spcPct val="100000"/>
              </a:lnSpc>
            </a:pPr>
            <a:r>
              <a:rPr lang="en-US" sz="2400" b="1" dirty="0"/>
              <a:t>“SOUND JUDGMENT”</a:t>
            </a:r>
          </a:p>
          <a:p>
            <a:endParaRPr lang="en-US" sz="2400" dirty="0"/>
          </a:p>
        </p:txBody>
      </p:sp>
      <p:pic>
        <p:nvPicPr>
          <p:cNvPr id="15" name="Picture Placeholder 14" descr="A large empty field&#10;&#10;Description automatically generated">
            <a:extLst>
              <a:ext uri="{FF2B5EF4-FFF2-40B4-BE49-F238E27FC236}">
                <a16:creationId xmlns:a16="http://schemas.microsoft.com/office/drawing/2014/main" id="{D068328E-91F4-427F-8AA6-B9DA832529A5}"/>
              </a:ext>
            </a:extLst>
          </p:cNvPr>
          <p:cNvPicPr>
            <a:picLocks noGrp="1" noChangeAspect="1"/>
          </p:cNvPicPr>
          <p:nvPr>
            <p:ph type="pic" sz="quarter" idx="15"/>
          </p:nvPr>
        </p:nvPicPr>
        <p:blipFill>
          <a:blip r:embed="rId2">
            <a:duotone>
              <a:prstClr val="black"/>
              <a:schemeClr val="accent2">
                <a:tint val="45000"/>
                <a:satMod val="400000"/>
              </a:schemeClr>
            </a:duotone>
          </a:blip>
          <a:srcRect l="41616" r="41616"/>
          <a:stretch>
            <a:fillRect/>
          </a:stretch>
        </p:blipFill>
        <p:spPr/>
      </p:pic>
      <p:sp>
        <p:nvSpPr>
          <p:cNvPr id="6" name="Footer Placeholder 5">
            <a:extLst>
              <a:ext uri="{FF2B5EF4-FFF2-40B4-BE49-F238E27FC236}">
                <a16:creationId xmlns:a16="http://schemas.microsoft.com/office/drawing/2014/main" id="{D5C4BF37-5695-4BF3-B89B-7917CA11AED8}"/>
              </a:ext>
            </a:extLst>
          </p:cNvPr>
          <p:cNvSpPr>
            <a:spLocks noGrp="1"/>
          </p:cNvSpPr>
          <p:nvPr>
            <p:ph type="ftr" sz="quarter" idx="16"/>
          </p:nvPr>
        </p:nvSpPr>
        <p:spPr/>
        <p:txBody>
          <a:bodyPr/>
          <a:lstStyle/>
          <a:p>
            <a:r>
              <a:rPr lang="en-US"/>
              <a:t>Add a Footer</a:t>
            </a:r>
            <a:endParaRPr lang="en-US" dirty="0"/>
          </a:p>
        </p:txBody>
      </p:sp>
      <p:sp>
        <p:nvSpPr>
          <p:cNvPr id="7" name="Slide Number Placeholder 6">
            <a:extLst>
              <a:ext uri="{FF2B5EF4-FFF2-40B4-BE49-F238E27FC236}">
                <a16:creationId xmlns:a16="http://schemas.microsoft.com/office/drawing/2014/main" id="{312BAB75-76AB-4824-8CD1-10374553EFE6}"/>
              </a:ext>
            </a:extLst>
          </p:cNvPr>
          <p:cNvSpPr>
            <a:spLocks noGrp="1"/>
          </p:cNvSpPr>
          <p:nvPr>
            <p:ph type="sldNum" sz="quarter" idx="17"/>
          </p:nvPr>
        </p:nvSpPr>
        <p:spPr/>
        <p:txBody>
          <a:bodyPr/>
          <a:lstStyle/>
          <a:p>
            <a:fld id="{8C2E478F-E849-4A8C-AF1F-CBCC78A7CBFA}" type="slidenum">
              <a:rPr lang="en-US" smtClean="0"/>
              <a:pPr/>
              <a:t>19</a:t>
            </a:fld>
            <a:endParaRPr lang="en-US" dirty="0"/>
          </a:p>
        </p:txBody>
      </p:sp>
      <p:sp>
        <p:nvSpPr>
          <p:cNvPr id="8" name="Title 7">
            <a:extLst>
              <a:ext uri="{FF2B5EF4-FFF2-40B4-BE49-F238E27FC236}">
                <a16:creationId xmlns:a16="http://schemas.microsoft.com/office/drawing/2014/main" id="{68E52F44-3DA4-41F0-8195-E2B107E79524}"/>
              </a:ext>
            </a:extLst>
          </p:cNvPr>
          <p:cNvSpPr>
            <a:spLocks noGrp="1"/>
          </p:cNvSpPr>
          <p:nvPr>
            <p:ph type="title"/>
          </p:nvPr>
        </p:nvSpPr>
        <p:spPr/>
        <p:txBody>
          <a:bodyPr/>
          <a:lstStyle/>
          <a:p>
            <a:r>
              <a:rPr lang="en-US" dirty="0"/>
              <a:t>Where to find significance?</a:t>
            </a:r>
          </a:p>
        </p:txBody>
      </p:sp>
    </p:spTree>
    <p:extLst>
      <p:ext uri="{BB962C8B-B14F-4D97-AF65-F5344CB8AC3E}">
        <p14:creationId xmlns:p14="http://schemas.microsoft.com/office/powerpoint/2010/main" val="109790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subTnLst>
                                    <p:animClr clrSpc="rgb" dir="cw">
                                      <p:cBhvr override="childStyle">
                                        <p:cTn dur="1" fill="hold" display="0" masterRel="nextClick" afterEffect="1"/>
                                        <p:tgtEl>
                                          <p:spTgt spid="10">
                                            <p:txEl>
                                              <p:pRg st="0" end="0"/>
                                            </p:txEl>
                                          </p:spTgt>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subTnLst>
                                    <p:animClr clrSpc="rgb" dir="cw">
                                      <p:cBhvr override="childStyle">
                                        <p:cTn dur="1" fill="hold" display="0" masterRel="nextClick" afterEffect="1"/>
                                        <p:tgtEl>
                                          <p:spTgt spid="12">
                                            <p:txEl>
                                              <p:pRg st="0" end="0"/>
                                            </p:txEl>
                                          </p:spTgt>
                                        </p:tgtEl>
                                        <p:attrNameLst>
                                          <p:attrName>ppt_c</p:attrName>
                                        </p:attrNameLst>
                                      </p:cBhvr>
                                      <p:to>
                                        <a:schemeClr val="accent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subTnLst>
                                    <p:animClr clrSpc="rgb" dir="cw">
                                      <p:cBhvr override="childStyle">
                                        <p:cTn dur="1" fill="hold" display="0" masterRel="nextClick" afterEffect="1"/>
                                        <p:tgtEl>
                                          <p:spTgt spid="10">
                                            <p:txEl>
                                              <p:pRg st="1" end="1"/>
                                            </p:txEl>
                                          </p:spTgt>
                                        </p:tgtEl>
                                        <p:attrNameLst>
                                          <p:attrName>ppt_c</p:attrName>
                                        </p:attrNameLst>
                                      </p:cBhvr>
                                      <p:to>
                                        <a:schemeClr val="accent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subTnLst>
                                    <p:animClr clrSpc="rgb" dir="cw">
                                      <p:cBhvr override="childStyle">
                                        <p:cTn dur="1" fill="hold" display="0" masterRel="nextClick" afterEffect="1"/>
                                        <p:tgtEl>
                                          <p:spTgt spid="12">
                                            <p:txEl>
                                              <p:pRg st="1" end="1"/>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500"/>
                                        <p:tgtEl>
                                          <p:spTgt spid="10">
                                            <p:txEl>
                                              <p:pRg st="2" end="2"/>
                                            </p:txEl>
                                          </p:spTgt>
                                        </p:tgtEl>
                                      </p:cBhvr>
                                    </p:animEffect>
                                  </p:childTnLst>
                                  <p:subTnLst>
                                    <p:animClr clrSpc="rgb" dir="cw">
                                      <p:cBhvr override="childStyle">
                                        <p:cTn dur="1" fill="hold" display="0" masterRel="nextClick" afterEffect="1"/>
                                        <p:tgtEl>
                                          <p:spTgt spid="10">
                                            <p:txEl>
                                              <p:pRg st="2" end="2"/>
                                            </p:txEl>
                                          </p:spTgt>
                                        </p:tgtEl>
                                        <p:attrNameLst>
                                          <p:attrName>ppt_c</p:attrName>
                                        </p:attrNameLst>
                                      </p:cBhvr>
                                      <p:to>
                                        <a:schemeClr val="accent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subTnLst>
                                    <p:animClr clrSpc="rgb" dir="cw">
                                      <p:cBhvr override="childStyle">
                                        <p:cTn dur="1" fill="hold" display="0" masterRel="nextClick" afterEffect="1"/>
                                        <p:tgtEl>
                                          <p:spTgt spid="12">
                                            <p:txEl>
                                              <p:pRg st="2" end="2"/>
                                            </p:txEl>
                                          </p:spTgt>
                                        </p:tgtEl>
                                        <p:attrNameLst>
                                          <p:attrName>ppt_c</p:attrName>
                                        </p:attrNameLst>
                                      </p:cBhvr>
                                      <p:to>
                                        <a:schemeClr val="accent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subTnLst>
                                    <p:animClr clrSpc="rgb" dir="cw">
                                      <p:cBhvr override="childStyle">
                                        <p:cTn dur="1" fill="hold" display="0" masterRel="nextClick" afterEffect="1"/>
                                        <p:tgtEl>
                                          <p:spTgt spid="10">
                                            <p:txEl>
                                              <p:pRg st="3" end="3"/>
                                            </p:txEl>
                                          </p:spTgt>
                                        </p:tgtEl>
                                        <p:attrNameLst>
                                          <p:attrName>ppt_c</p:attrName>
                                        </p:attrNameLst>
                                      </p:cBhvr>
                                      <p:to>
                                        <a:schemeClr val="accent2"/>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3" end="3"/>
                                            </p:txEl>
                                          </p:spTgt>
                                        </p:tgtEl>
                                        <p:attrNameLst>
                                          <p:attrName>style.visibility</p:attrName>
                                        </p:attrNameLst>
                                      </p:cBhvr>
                                      <p:to>
                                        <p:strVal val="visible"/>
                                      </p:to>
                                    </p:set>
                                    <p:animEffect transition="in" filter="fade">
                                      <p:cBhvr>
                                        <p:cTn id="42" dur="500"/>
                                        <p:tgtEl>
                                          <p:spTgt spid="12">
                                            <p:txEl>
                                              <p:pRg st="3" end="3"/>
                                            </p:txEl>
                                          </p:spTgt>
                                        </p:tgtEl>
                                      </p:cBhvr>
                                    </p:animEffect>
                                  </p:childTnLst>
                                  <p:subTnLst>
                                    <p:animClr clrSpc="rgb" dir="cw">
                                      <p:cBhvr override="childStyle">
                                        <p:cTn dur="1" fill="hold" display="0" masterRel="nextClick" afterEffect="1"/>
                                        <p:tgtEl>
                                          <p:spTgt spid="12">
                                            <p:txEl>
                                              <p:pRg st="3" end="3"/>
                                            </p:txEl>
                                          </p:spTgt>
                                        </p:tgtEl>
                                        <p:attrNameLst>
                                          <p:attrName>ppt_c</p:attrName>
                                        </p:attrNameLst>
                                      </p:cBhvr>
                                      <p:to>
                                        <a:schemeClr val="accent2"/>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fade">
                                      <p:cBhvr>
                                        <p:cTn id="47" dur="500"/>
                                        <p:tgtEl>
                                          <p:spTgt spid="10">
                                            <p:txEl>
                                              <p:pRg st="4" end="4"/>
                                            </p:txEl>
                                          </p:spTgt>
                                        </p:tgtEl>
                                      </p:cBhvr>
                                    </p:animEffect>
                                  </p:childTnLst>
                                  <p:subTnLst>
                                    <p:animClr clrSpc="rgb" dir="cw">
                                      <p:cBhvr override="childStyle">
                                        <p:cTn dur="1" fill="hold" display="0" masterRel="nextClick" afterEffect="1"/>
                                        <p:tgtEl>
                                          <p:spTgt spid="10">
                                            <p:txEl>
                                              <p:pRg st="4" end="4"/>
                                            </p:txEl>
                                          </p:spTgt>
                                        </p:tgtEl>
                                        <p:attrNameLst>
                                          <p:attrName>ppt_c</p:attrName>
                                        </p:attrNameLst>
                                      </p:cBhvr>
                                      <p:to>
                                        <a:schemeClr val="accent2"/>
                                      </p:to>
                                    </p:animClr>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4" end="4"/>
                                            </p:txEl>
                                          </p:spTgt>
                                        </p:tgtEl>
                                        <p:attrNameLst>
                                          <p:attrName>style.visibility</p:attrName>
                                        </p:attrNameLst>
                                      </p:cBhvr>
                                      <p:to>
                                        <p:strVal val="visible"/>
                                      </p:to>
                                    </p:set>
                                    <p:animEffect transition="in" filter="fade">
                                      <p:cBhvr>
                                        <p:cTn id="52" dur="500"/>
                                        <p:tgtEl>
                                          <p:spTgt spid="12">
                                            <p:txEl>
                                              <p:pRg st="4" end="4"/>
                                            </p:txEl>
                                          </p:spTgt>
                                        </p:tgtEl>
                                      </p:cBhvr>
                                    </p:animEffect>
                                  </p:childTnLst>
                                  <p:subTnLst>
                                    <p:animClr clrSpc="rgb" dir="cw">
                                      <p:cBhvr override="childStyle">
                                        <p:cTn dur="1" fill="hold" display="0" masterRel="nextClick" afterEffect="1"/>
                                        <p:tgtEl>
                                          <p:spTgt spid="12">
                                            <p:txEl>
                                              <p:pRg st="4" end="4"/>
                                            </p:txEl>
                                          </p:spTgt>
                                        </p:tgtEl>
                                        <p:attrNameLst>
                                          <p:attrName>ppt_c</p:attrName>
                                        </p:attrNameLst>
                                      </p:cBhvr>
                                      <p:to>
                                        <a:schemeClr val="accent2"/>
                                      </p:to>
                                    </p:animClr>
                                  </p:sub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fade">
                                      <p:cBhvr>
                                        <p:cTn id="57" dur="500"/>
                                        <p:tgtEl>
                                          <p:spTgt spid="10">
                                            <p:txEl>
                                              <p:pRg st="5" end="5"/>
                                            </p:txEl>
                                          </p:spTgt>
                                        </p:tgtEl>
                                      </p:cBhvr>
                                    </p:animEffect>
                                  </p:childTnLst>
                                  <p:subTnLst>
                                    <p:animClr clrSpc="rgb" dir="cw">
                                      <p:cBhvr override="childStyle">
                                        <p:cTn dur="1" fill="hold" display="0" masterRel="nextClick" afterEffect="1"/>
                                        <p:tgtEl>
                                          <p:spTgt spid="10">
                                            <p:txEl>
                                              <p:pRg st="5" end="5"/>
                                            </p:txEl>
                                          </p:spTgt>
                                        </p:tgtEl>
                                        <p:attrNameLst>
                                          <p:attrName>ppt_c</p:attrName>
                                        </p:attrNameLst>
                                      </p:cBhvr>
                                      <p:to>
                                        <a:schemeClr val="accent2"/>
                                      </p:to>
                                    </p:animClr>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xEl>
                                              <p:pRg st="5" end="5"/>
                                            </p:txEl>
                                          </p:spTgt>
                                        </p:tgtEl>
                                        <p:attrNameLst>
                                          <p:attrName>style.visibility</p:attrName>
                                        </p:attrNameLst>
                                      </p:cBhvr>
                                      <p:to>
                                        <p:strVal val="visible"/>
                                      </p:to>
                                    </p:set>
                                    <p:animEffect transition="in" filter="fade">
                                      <p:cBhvr>
                                        <p:cTn id="62" dur="500"/>
                                        <p:tgtEl>
                                          <p:spTgt spid="12">
                                            <p:txEl>
                                              <p:pRg st="5" end="5"/>
                                            </p:txEl>
                                          </p:spTgt>
                                        </p:tgtEl>
                                      </p:cBhvr>
                                    </p:animEffect>
                                  </p:childTnLst>
                                  <p:subTnLst>
                                    <p:animClr clrSpc="rgb" dir="cw">
                                      <p:cBhvr override="childStyle">
                                        <p:cTn dur="1" fill="hold" display="0" masterRel="nextClick" afterEffect="1"/>
                                        <p:tgtEl>
                                          <p:spTgt spid="12">
                                            <p:txEl>
                                              <p:pRg st="5" end="5"/>
                                            </p:txEl>
                                          </p:spTgt>
                                        </p:tgtEl>
                                        <p:attrNameLst>
                                          <p:attrName>ppt_c</p:attrName>
                                        </p:attrNameLst>
                                      </p:cBhvr>
                                      <p:to>
                                        <a:schemeClr val="accent2"/>
                                      </p:to>
                                    </p:animClr>
                                  </p:sub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xEl>
                                              <p:pRg st="6" end="6"/>
                                            </p:txEl>
                                          </p:spTgt>
                                        </p:tgtEl>
                                        <p:attrNameLst>
                                          <p:attrName>style.visibility</p:attrName>
                                        </p:attrNameLst>
                                      </p:cBhvr>
                                      <p:to>
                                        <p:strVal val="visible"/>
                                      </p:to>
                                    </p:set>
                                    <p:animEffect transition="in" filter="fade">
                                      <p:cBhvr>
                                        <p:cTn id="67" dur="500"/>
                                        <p:tgtEl>
                                          <p:spTgt spid="10">
                                            <p:txEl>
                                              <p:pRg st="6" end="6"/>
                                            </p:txEl>
                                          </p:spTgt>
                                        </p:tgtEl>
                                      </p:cBhvr>
                                    </p:animEffect>
                                  </p:childTnLst>
                                  <p:subTnLst>
                                    <p:animClr clrSpc="rgb" dir="cw">
                                      <p:cBhvr override="childStyle">
                                        <p:cTn dur="1" fill="hold" display="0" masterRel="nextClick" afterEffect="1"/>
                                        <p:tgtEl>
                                          <p:spTgt spid="10">
                                            <p:txEl>
                                              <p:pRg st="6" end="6"/>
                                            </p:txEl>
                                          </p:spTgt>
                                        </p:tgtEl>
                                        <p:attrNameLst>
                                          <p:attrName>ppt_c</p:attrName>
                                        </p:attrNameLst>
                                      </p:cBhvr>
                                      <p:to>
                                        <a:schemeClr val="accent2"/>
                                      </p:to>
                                    </p:animClr>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
                                            <p:txEl>
                                              <p:pRg st="6" end="6"/>
                                            </p:txEl>
                                          </p:spTgt>
                                        </p:tgtEl>
                                        <p:attrNameLst>
                                          <p:attrName>style.visibility</p:attrName>
                                        </p:attrNameLst>
                                      </p:cBhvr>
                                      <p:to>
                                        <p:strVal val="visible"/>
                                      </p:to>
                                    </p:set>
                                    <p:animEffect transition="in" filter="fade">
                                      <p:cBhvr>
                                        <p:cTn id="72" dur="500"/>
                                        <p:tgtEl>
                                          <p:spTgt spid="12">
                                            <p:txEl>
                                              <p:pRg st="6" end="6"/>
                                            </p:txEl>
                                          </p:spTgt>
                                        </p:tgtEl>
                                      </p:cBhvr>
                                    </p:animEffect>
                                  </p:childTnLst>
                                  <p:subTnLst>
                                    <p:animClr clrSpc="rgb" dir="cw">
                                      <p:cBhvr override="childStyle">
                                        <p:cTn dur="1" fill="hold" display="0" masterRel="nextClick" afterEffect="1"/>
                                        <p:tgtEl>
                                          <p:spTgt spid="12">
                                            <p:txEl>
                                              <p:pRg st="6" end="6"/>
                                            </p:txEl>
                                          </p:spTgt>
                                        </p:tgtEl>
                                        <p:attrNameLst>
                                          <p:attrName>ppt_c</p:attrName>
                                        </p:attrNameLst>
                                      </p:cBhvr>
                                      <p:to>
                                        <a:schemeClr val="accent2"/>
                                      </p:to>
                                    </p:animClr>
                                  </p:sub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xEl>
                                              <p:pRg st="7" end="7"/>
                                            </p:txEl>
                                          </p:spTgt>
                                        </p:tgtEl>
                                        <p:attrNameLst>
                                          <p:attrName>style.visibility</p:attrName>
                                        </p:attrNameLst>
                                      </p:cBhvr>
                                      <p:to>
                                        <p:strVal val="visible"/>
                                      </p:to>
                                    </p:set>
                                    <p:animEffect transition="in" filter="fade">
                                      <p:cBhvr>
                                        <p:cTn id="77" dur="500"/>
                                        <p:tgtEl>
                                          <p:spTgt spid="10">
                                            <p:txEl>
                                              <p:pRg st="7" end="7"/>
                                            </p:txEl>
                                          </p:spTgt>
                                        </p:tgtEl>
                                      </p:cBhvr>
                                    </p:animEffect>
                                  </p:childTnLst>
                                  <p:subTnLst>
                                    <p:animClr clrSpc="rgb" dir="cw">
                                      <p:cBhvr override="childStyle">
                                        <p:cTn dur="1" fill="hold" display="0" masterRel="nextClick" afterEffect="1"/>
                                        <p:tgtEl>
                                          <p:spTgt spid="10">
                                            <p:txEl>
                                              <p:pRg st="7" end="7"/>
                                            </p:txEl>
                                          </p:spTgt>
                                        </p:tgtEl>
                                        <p:attrNameLst>
                                          <p:attrName>ppt_c</p:attrName>
                                        </p:attrNameLst>
                                      </p:cBhvr>
                                      <p:to>
                                        <a:schemeClr val="accent2"/>
                                      </p:to>
                                    </p:animClr>
                                  </p:sub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xEl>
                                              <p:pRg st="7" end="7"/>
                                            </p:txEl>
                                          </p:spTgt>
                                        </p:tgtEl>
                                        <p:attrNameLst>
                                          <p:attrName>style.visibility</p:attrName>
                                        </p:attrNameLst>
                                      </p:cBhvr>
                                      <p:to>
                                        <p:strVal val="visible"/>
                                      </p:to>
                                    </p:set>
                                    <p:animEffect transition="in" filter="fade">
                                      <p:cBhvr>
                                        <p:cTn id="82" dur="500"/>
                                        <p:tgtEl>
                                          <p:spTgt spid="12">
                                            <p:txEl>
                                              <p:pRg st="7" end="7"/>
                                            </p:txEl>
                                          </p:spTgt>
                                        </p:tgtEl>
                                      </p:cBhvr>
                                    </p:animEffect>
                                  </p:childTnLst>
                                  <p:subTnLst>
                                    <p:animClr clrSpc="rgb" dir="cw">
                                      <p:cBhvr override="childStyle">
                                        <p:cTn dur="1" fill="hold" display="0" masterRel="nextClick" afterEffect="1"/>
                                        <p:tgtEl>
                                          <p:spTgt spid="12">
                                            <p:txEl>
                                              <p:pRg st="7" end="7"/>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 the mercies of God:</a:t>
            </a: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606625" y="1363697"/>
            <a:ext cx="6139541" cy="587876"/>
          </a:xfrm>
        </p:spPr>
        <p:txBody>
          <a:bodyPr>
            <a:normAutofit/>
          </a:bodyPr>
          <a:lstStyle/>
          <a:p>
            <a:r>
              <a:rPr lang="en-US" dirty="0"/>
              <a:t>What is a Worship Service?</a:t>
            </a:r>
          </a:p>
        </p:txBody>
      </p:sp>
      <p:sp>
        <p:nvSpPr>
          <p:cNvPr id="9" name="Text Placeholder 8">
            <a:extLst>
              <a:ext uri="{FF2B5EF4-FFF2-40B4-BE49-F238E27FC236}">
                <a16:creationId xmlns:a16="http://schemas.microsoft.com/office/drawing/2014/main" id="{4744B28E-5E14-4A77-AD4F-C979905862BF}"/>
              </a:ext>
            </a:extLst>
          </p:cNvPr>
          <p:cNvSpPr>
            <a:spLocks noGrp="1"/>
          </p:cNvSpPr>
          <p:nvPr>
            <p:ph type="body" idx="13"/>
          </p:nvPr>
        </p:nvSpPr>
        <p:spPr>
          <a:xfrm>
            <a:off x="979713" y="2085473"/>
            <a:ext cx="5391590" cy="3666398"/>
          </a:xfrm>
        </p:spPr>
        <p:txBody>
          <a:bodyPr/>
          <a:lstStyle/>
          <a:p>
            <a:r>
              <a:rPr lang="en-US" sz="2800" dirty="0"/>
              <a:t>“I urge you, brethren</a:t>
            </a:r>
            <a:br>
              <a:rPr lang="en-US" sz="2800" dirty="0"/>
            </a:br>
            <a:r>
              <a:rPr lang="en-US" sz="2800" dirty="0"/>
              <a:t>by the mercies of God:</a:t>
            </a:r>
          </a:p>
          <a:p>
            <a:pPr marL="457200" indent="-457200">
              <a:buFont typeface="Arial" panose="020B0604020202020204" pitchFamily="34" charset="0"/>
              <a:buChar char="•"/>
            </a:pPr>
            <a:r>
              <a:rPr lang="en-US" sz="2800" spc="0" dirty="0"/>
              <a:t>present your bodies a living and holy sacrifice, </a:t>
            </a:r>
          </a:p>
          <a:p>
            <a:pPr marL="457200" indent="-457200">
              <a:buFont typeface="Arial" panose="020B0604020202020204" pitchFamily="34" charset="0"/>
              <a:buChar char="•"/>
            </a:pPr>
            <a:r>
              <a:rPr lang="en-US" sz="2800" spc="0" dirty="0"/>
              <a:t>acceptable to God, </a:t>
            </a:r>
          </a:p>
          <a:p>
            <a:pPr marL="457200" indent="-457200">
              <a:buFont typeface="Arial" panose="020B0604020202020204" pitchFamily="34" charset="0"/>
              <a:buChar char="•"/>
            </a:pPr>
            <a:r>
              <a:rPr lang="en-US" sz="2800" spc="0" dirty="0"/>
              <a:t>which is your </a:t>
            </a:r>
            <a:r>
              <a:rPr lang="en-US" sz="2800" i="1" spc="0" dirty="0"/>
              <a:t>spiritual service of worship</a:t>
            </a:r>
            <a:r>
              <a:rPr lang="en-US" sz="2800" spc="0" dirty="0"/>
              <a:t>.” </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566387" y="6501231"/>
            <a:ext cx="4114800" cy="365125"/>
          </a:xfrm>
        </p:spPr>
        <p:txBody>
          <a:bodyPr/>
          <a:lstStyle/>
          <a:p>
            <a:r>
              <a:rPr lang="en-US" dirty="0"/>
              <a:t>Romans 12:1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2</a:t>
            </a:fld>
            <a:endParaRPr lang="en-US" dirty="0"/>
          </a:p>
        </p:txBody>
      </p:sp>
      <p:sp>
        <p:nvSpPr>
          <p:cNvPr id="19" name="Rectangle 18">
            <a:extLst>
              <a:ext uri="{FF2B5EF4-FFF2-40B4-BE49-F238E27FC236}">
                <a16:creationId xmlns:a16="http://schemas.microsoft.com/office/drawing/2014/main" id="{A15F70FB-4812-4878-9A24-5C94EB5179C2}"/>
              </a:ext>
            </a:extLst>
          </p:cNvPr>
          <p:cNvSpPr/>
          <p:nvPr/>
        </p:nvSpPr>
        <p:spPr>
          <a:xfrm>
            <a:off x="8088815" y="60337"/>
            <a:ext cx="1599092"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dirty="0">
                <a:ln w="0"/>
                <a:solidFill>
                  <a:schemeClr val="accent1"/>
                </a:solidFill>
                <a:effectLst>
                  <a:outerShdw blurRad="38100" dist="25400" dir="5400000" algn="ctr" rotWithShape="0">
                    <a:srgbClr val="6E747A">
                      <a:alpha val="43000"/>
                    </a:srgbClr>
                  </a:outerShdw>
                </a:effectLst>
              </a:rPr>
              <a:t>NOT:</a:t>
            </a:r>
          </a:p>
        </p:txBody>
      </p:sp>
    </p:spTree>
    <p:extLst>
      <p:ext uri="{BB962C8B-B14F-4D97-AF65-F5344CB8AC3E}">
        <p14:creationId xmlns:p14="http://schemas.microsoft.com/office/powerpoint/2010/main" val="153467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p:cTn id="14"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9">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9">
                                            <p:txEl>
                                              <p:pRg st="1" end="1"/>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 calcmode="lin" valueType="num">
                                      <p:cBhvr>
                                        <p:cTn id="24"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5"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6" dur="500"/>
                                        <p:tgtEl>
                                          <p:spTgt spid="9">
                                            <p:txEl>
                                              <p:pRg st="2" end="2"/>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059316C-9487-400A-81E3-A33673905BB7}"/>
              </a:ext>
            </a:extLst>
          </p:cNvPr>
          <p:cNvSpPr>
            <a:spLocks noGrp="1"/>
          </p:cNvSpPr>
          <p:nvPr>
            <p:ph type="ftr" sz="quarter" idx="10"/>
          </p:nvPr>
        </p:nvSpPr>
        <p:spPr>
          <a:xfrm>
            <a:off x="595884" y="6456328"/>
            <a:ext cx="4114800" cy="365125"/>
          </a:xfrm>
        </p:spPr>
        <p:txBody>
          <a:bodyPr/>
          <a:lstStyle/>
          <a:p>
            <a:r>
              <a:rPr lang="en-US"/>
              <a:t>Add a Footer</a:t>
            </a:r>
            <a:endParaRPr lang="en-US" dirty="0"/>
          </a:p>
        </p:txBody>
      </p:sp>
      <p:sp>
        <p:nvSpPr>
          <p:cNvPr id="8" name="Slide Number Placeholder 7">
            <a:extLst>
              <a:ext uri="{FF2B5EF4-FFF2-40B4-BE49-F238E27FC236}">
                <a16:creationId xmlns:a16="http://schemas.microsoft.com/office/drawing/2014/main" id="{3C2A44AF-3963-4D98-B7A9-287BD88897FC}"/>
              </a:ext>
            </a:extLst>
          </p:cNvPr>
          <p:cNvSpPr>
            <a:spLocks noGrp="1"/>
          </p:cNvSpPr>
          <p:nvPr>
            <p:ph type="sldNum" sz="quarter" idx="11"/>
          </p:nvPr>
        </p:nvSpPr>
        <p:spPr>
          <a:xfrm>
            <a:off x="11549268" y="6413649"/>
            <a:ext cx="642731" cy="407804"/>
          </a:xfrm>
        </p:spPr>
        <p:txBody>
          <a:bodyPr/>
          <a:lstStyle/>
          <a:p>
            <a:fld id="{8C2E478F-E849-4A8C-AF1F-CBCC78A7CBFA}" type="slidenum">
              <a:rPr lang="en-US" smtClean="0"/>
              <a:pPr/>
              <a:t>20</a:t>
            </a:fld>
            <a:endParaRPr lang="en-US" dirty="0"/>
          </a:p>
        </p:txBody>
      </p:sp>
      <p:sp>
        <p:nvSpPr>
          <p:cNvPr id="10" name="Title 9">
            <a:extLst>
              <a:ext uri="{FF2B5EF4-FFF2-40B4-BE49-F238E27FC236}">
                <a16:creationId xmlns:a16="http://schemas.microsoft.com/office/drawing/2014/main" id="{0CCE8110-6921-41F6-B51C-419DF4188FC2}"/>
              </a:ext>
            </a:extLst>
          </p:cNvPr>
          <p:cNvSpPr>
            <a:spLocks noGrp="1"/>
          </p:cNvSpPr>
          <p:nvPr>
            <p:ph type="title"/>
          </p:nvPr>
        </p:nvSpPr>
        <p:spPr>
          <a:xfrm>
            <a:off x="595884" y="0"/>
            <a:ext cx="11000232" cy="1188720"/>
          </a:xfrm>
        </p:spPr>
        <p:txBody>
          <a:bodyPr/>
          <a:lstStyle/>
          <a:p>
            <a:r>
              <a:rPr lang="en-US"/>
              <a:t>3 Questions</a:t>
            </a:r>
            <a:endParaRPr lang="en-US" dirty="0"/>
          </a:p>
        </p:txBody>
      </p:sp>
      <p:graphicFrame>
        <p:nvGraphicFramePr>
          <p:cNvPr id="11" name="Diagram 10">
            <a:extLst>
              <a:ext uri="{FF2B5EF4-FFF2-40B4-BE49-F238E27FC236}">
                <a16:creationId xmlns:a16="http://schemas.microsoft.com/office/drawing/2014/main" id="{1308854B-17F6-4B56-A267-C09A27FB0DD6}"/>
              </a:ext>
            </a:extLst>
          </p:cNvPr>
          <p:cNvGraphicFramePr/>
          <p:nvPr>
            <p:extLst>
              <p:ext uri="{D42A27DB-BD31-4B8C-83A1-F6EECF244321}">
                <p14:modId xmlns:p14="http://schemas.microsoft.com/office/powerpoint/2010/main" val="26621824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30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graphicEl>
                                              <a:dgm id="{F82197E3-AFAF-4619-A8C5-7EE0B0F3500B}"/>
                                            </p:graphicEl>
                                          </p:spTgt>
                                        </p:tgtEl>
                                        <p:attrNameLst>
                                          <p:attrName>style.visibility</p:attrName>
                                        </p:attrNameLst>
                                      </p:cBhvr>
                                      <p:to>
                                        <p:strVal val="visible"/>
                                      </p:to>
                                    </p:set>
                                    <p:anim calcmode="lin" valueType="num">
                                      <p:cBhvr>
                                        <p:cTn id="7" dur="500" fill="hold"/>
                                        <p:tgtEl>
                                          <p:spTgt spid="11">
                                            <p:graphicEl>
                                              <a:dgm id="{F82197E3-AFAF-4619-A8C5-7EE0B0F3500B}"/>
                                            </p:graphicEl>
                                          </p:spTgt>
                                        </p:tgtEl>
                                        <p:attrNameLst>
                                          <p:attrName>ppt_w</p:attrName>
                                        </p:attrNameLst>
                                      </p:cBhvr>
                                      <p:tavLst>
                                        <p:tav tm="0">
                                          <p:val>
                                            <p:fltVal val="0"/>
                                          </p:val>
                                        </p:tav>
                                        <p:tav tm="100000">
                                          <p:val>
                                            <p:strVal val="#ppt_w"/>
                                          </p:val>
                                        </p:tav>
                                      </p:tavLst>
                                    </p:anim>
                                    <p:anim calcmode="lin" valueType="num">
                                      <p:cBhvr>
                                        <p:cTn id="8" dur="500" fill="hold"/>
                                        <p:tgtEl>
                                          <p:spTgt spid="11">
                                            <p:graphicEl>
                                              <a:dgm id="{F82197E3-AFAF-4619-A8C5-7EE0B0F3500B}"/>
                                            </p:graphicEl>
                                          </p:spTgt>
                                        </p:tgtEl>
                                        <p:attrNameLst>
                                          <p:attrName>ppt_h</p:attrName>
                                        </p:attrNameLst>
                                      </p:cBhvr>
                                      <p:tavLst>
                                        <p:tav tm="0">
                                          <p:val>
                                            <p:fltVal val="0"/>
                                          </p:val>
                                        </p:tav>
                                        <p:tav tm="100000">
                                          <p:val>
                                            <p:strVal val="#ppt_h"/>
                                          </p:val>
                                        </p:tav>
                                      </p:tavLst>
                                    </p:anim>
                                    <p:animEffect transition="in" filter="fade">
                                      <p:cBhvr>
                                        <p:cTn id="9" dur="500"/>
                                        <p:tgtEl>
                                          <p:spTgt spid="11">
                                            <p:graphicEl>
                                              <a:dgm id="{F82197E3-AFAF-4619-A8C5-7EE0B0F3500B}"/>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graphicEl>
                                              <a:dgm id="{06849464-7318-433C-A1D4-E609037D4423}"/>
                                            </p:graphicEl>
                                          </p:spTgt>
                                        </p:tgtEl>
                                        <p:attrNameLst>
                                          <p:attrName>style.visibility</p:attrName>
                                        </p:attrNameLst>
                                      </p:cBhvr>
                                      <p:to>
                                        <p:strVal val="visible"/>
                                      </p:to>
                                    </p:set>
                                    <p:anim calcmode="lin" valueType="num">
                                      <p:cBhvr>
                                        <p:cTn id="14" dur="500" fill="hold"/>
                                        <p:tgtEl>
                                          <p:spTgt spid="11">
                                            <p:graphicEl>
                                              <a:dgm id="{06849464-7318-433C-A1D4-E609037D4423}"/>
                                            </p:graphicEl>
                                          </p:spTgt>
                                        </p:tgtEl>
                                        <p:attrNameLst>
                                          <p:attrName>ppt_w</p:attrName>
                                        </p:attrNameLst>
                                      </p:cBhvr>
                                      <p:tavLst>
                                        <p:tav tm="0">
                                          <p:val>
                                            <p:fltVal val="0"/>
                                          </p:val>
                                        </p:tav>
                                        <p:tav tm="100000">
                                          <p:val>
                                            <p:strVal val="#ppt_w"/>
                                          </p:val>
                                        </p:tav>
                                      </p:tavLst>
                                    </p:anim>
                                    <p:anim calcmode="lin" valueType="num">
                                      <p:cBhvr>
                                        <p:cTn id="15" dur="500" fill="hold"/>
                                        <p:tgtEl>
                                          <p:spTgt spid="11">
                                            <p:graphicEl>
                                              <a:dgm id="{06849464-7318-433C-A1D4-E609037D4423}"/>
                                            </p:graphicEl>
                                          </p:spTgt>
                                        </p:tgtEl>
                                        <p:attrNameLst>
                                          <p:attrName>ppt_h</p:attrName>
                                        </p:attrNameLst>
                                      </p:cBhvr>
                                      <p:tavLst>
                                        <p:tav tm="0">
                                          <p:val>
                                            <p:fltVal val="0"/>
                                          </p:val>
                                        </p:tav>
                                        <p:tav tm="100000">
                                          <p:val>
                                            <p:strVal val="#ppt_h"/>
                                          </p:val>
                                        </p:tav>
                                      </p:tavLst>
                                    </p:anim>
                                    <p:animEffect transition="in" filter="fade">
                                      <p:cBhvr>
                                        <p:cTn id="16" dur="500"/>
                                        <p:tgtEl>
                                          <p:spTgt spid="11">
                                            <p:graphicEl>
                                              <a:dgm id="{06849464-7318-433C-A1D4-E609037D4423}"/>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graphicEl>
                                              <a:dgm id="{E259EF52-C88D-4B45-ABBD-A2E2C26A7FAB}"/>
                                            </p:graphicEl>
                                          </p:spTgt>
                                        </p:tgtEl>
                                        <p:attrNameLst>
                                          <p:attrName>style.visibility</p:attrName>
                                        </p:attrNameLst>
                                      </p:cBhvr>
                                      <p:to>
                                        <p:strVal val="visible"/>
                                      </p:to>
                                    </p:set>
                                    <p:anim calcmode="lin" valueType="num">
                                      <p:cBhvr>
                                        <p:cTn id="21" dur="500" fill="hold"/>
                                        <p:tgtEl>
                                          <p:spTgt spid="11">
                                            <p:graphicEl>
                                              <a:dgm id="{E259EF52-C88D-4B45-ABBD-A2E2C26A7FAB}"/>
                                            </p:graphicEl>
                                          </p:spTgt>
                                        </p:tgtEl>
                                        <p:attrNameLst>
                                          <p:attrName>ppt_w</p:attrName>
                                        </p:attrNameLst>
                                      </p:cBhvr>
                                      <p:tavLst>
                                        <p:tav tm="0">
                                          <p:val>
                                            <p:fltVal val="0"/>
                                          </p:val>
                                        </p:tav>
                                        <p:tav tm="100000">
                                          <p:val>
                                            <p:strVal val="#ppt_w"/>
                                          </p:val>
                                        </p:tav>
                                      </p:tavLst>
                                    </p:anim>
                                    <p:anim calcmode="lin" valueType="num">
                                      <p:cBhvr>
                                        <p:cTn id="22" dur="500" fill="hold"/>
                                        <p:tgtEl>
                                          <p:spTgt spid="11">
                                            <p:graphicEl>
                                              <a:dgm id="{E259EF52-C88D-4B45-ABBD-A2E2C26A7FAB}"/>
                                            </p:graphicEl>
                                          </p:spTgt>
                                        </p:tgtEl>
                                        <p:attrNameLst>
                                          <p:attrName>ppt_h</p:attrName>
                                        </p:attrNameLst>
                                      </p:cBhvr>
                                      <p:tavLst>
                                        <p:tav tm="0">
                                          <p:val>
                                            <p:fltVal val="0"/>
                                          </p:val>
                                        </p:tav>
                                        <p:tav tm="100000">
                                          <p:val>
                                            <p:strVal val="#ppt_h"/>
                                          </p:val>
                                        </p:tav>
                                      </p:tavLst>
                                    </p:anim>
                                    <p:animEffect transition="in" filter="fade">
                                      <p:cBhvr>
                                        <p:cTn id="23" dur="500"/>
                                        <p:tgtEl>
                                          <p:spTgt spid="11">
                                            <p:graphicEl>
                                              <a:dgm id="{E259EF52-C88D-4B45-ABBD-A2E2C26A7F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E70110-1E90-4D5C-86D4-F4A9E035C06D}"/>
              </a:ext>
            </a:extLst>
          </p:cNvPr>
          <p:cNvSpPr>
            <a:spLocks noGrp="1"/>
          </p:cNvSpPr>
          <p:nvPr>
            <p:ph type="ftr" sz="quarter" idx="10"/>
          </p:nvPr>
        </p:nvSpPr>
        <p:spPr/>
        <p:txBody>
          <a:bodyPr/>
          <a:lstStyle/>
          <a:p>
            <a:r>
              <a:rPr lang="en-US"/>
              <a:t>Add a Footer</a:t>
            </a:r>
            <a:endParaRPr lang="en-US" dirty="0"/>
          </a:p>
        </p:txBody>
      </p:sp>
      <p:sp>
        <p:nvSpPr>
          <p:cNvPr id="3" name="Slide Number Placeholder 2">
            <a:extLst>
              <a:ext uri="{FF2B5EF4-FFF2-40B4-BE49-F238E27FC236}">
                <a16:creationId xmlns:a16="http://schemas.microsoft.com/office/drawing/2014/main" id="{B04E6548-EA7E-4E51-ADFF-E9B0771D15A0}"/>
              </a:ext>
            </a:extLst>
          </p:cNvPr>
          <p:cNvSpPr>
            <a:spLocks noGrp="1"/>
          </p:cNvSpPr>
          <p:nvPr>
            <p:ph type="sldNum" sz="quarter" idx="11"/>
          </p:nvPr>
        </p:nvSpPr>
        <p:spPr/>
        <p:txBody>
          <a:bodyPr/>
          <a:lstStyle/>
          <a:p>
            <a:fld id="{8C2E478F-E849-4A8C-AF1F-CBCC78A7CBFA}" type="slidenum">
              <a:rPr lang="en-US" smtClean="0"/>
              <a:pPr/>
              <a:t>21</a:t>
            </a:fld>
            <a:endParaRPr lang="en-US" dirty="0"/>
          </a:p>
        </p:txBody>
      </p:sp>
      <p:sp>
        <p:nvSpPr>
          <p:cNvPr id="4" name="Title 3">
            <a:extLst>
              <a:ext uri="{FF2B5EF4-FFF2-40B4-BE49-F238E27FC236}">
                <a16:creationId xmlns:a16="http://schemas.microsoft.com/office/drawing/2014/main" id="{0CE49342-2DA1-4DE5-B938-5F476A7B10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9182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id="{E78EAF87-74CF-4D41-BA6F-23563CA27159}"/>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rcRect/>
          <a:stretch>
            <a:fillRect/>
          </a:stretch>
        </p:blipFill>
        <p:spPr/>
      </p:pic>
      <p:grpSp>
        <p:nvGrpSpPr>
          <p:cNvPr id="2" name="Group 1" descr="Accent squares:  dark black open shape, shaded green block, and white block with text placeholder.">
            <a:extLst>
              <a:ext uri="{FF2B5EF4-FFF2-40B4-BE49-F238E27FC236}">
                <a16:creationId xmlns:a16="http://schemas.microsoft.com/office/drawing/2014/main" id="{CCC577CF-CED3-44B1-AC3E-05C2556B41F4}"/>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square ">
              <a:extLst>
                <a:ext uri="{FF2B5EF4-FFF2-40B4-BE49-F238E27FC236}">
                  <a16:creationId xmlns:a16="http://schemas.microsoft.com/office/drawing/2014/main" id="{46669882-9FD4-41D7-A5A6-A4A2E44A2A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normAutofit/>
          </a:bodyPr>
          <a:lstStyle/>
          <a:p>
            <a:r>
              <a:rPr lang="en-US" sz="5400" dirty="0"/>
              <a:t>“And be not conformed</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838199" y="3886241"/>
            <a:ext cx="4351910" cy="528443"/>
          </a:xfrm>
        </p:spPr>
        <p:txBody>
          <a:bodyPr/>
          <a:lstStyle/>
          <a:p>
            <a:r>
              <a:rPr lang="en-US" sz="2800" dirty="0"/>
              <a:t>to this world”</a:t>
            </a:r>
          </a:p>
        </p:txBody>
      </p:sp>
      <p:sp>
        <p:nvSpPr>
          <p:cNvPr id="21" name="Footer Placeholder 20">
            <a:extLst>
              <a:ext uri="{FF2B5EF4-FFF2-40B4-BE49-F238E27FC236}">
                <a16:creationId xmlns:a16="http://schemas.microsoft.com/office/drawing/2014/main" id="{1B4C1D1F-C2EF-4D29-B146-E0CE535B36DC}"/>
              </a:ext>
            </a:extLst>
          </p:cNvPr>
          <p:cNvSpPr>
            <a:spLocks noGrp="1"/>
          </p:cNvSpPr>
          <p:nvPr>
            <p:ph type="ftr" sz="quarter" idx="16"/>
          </p:nvPr>
        </p:nvSpPr>
        <p:spPr/>
        <p:txBody>
          <a:bodyPr/>
          <a:lstStyle/>
          <a:p>
            <a:r>
              <a:rPr lang="en-US" sz="2000" dirty="0"/>
              <a:t>Romans 12:2</a:t>
            </a:r>
          </a:p>
        </p:txBody>
      </p:sp>
      <p:sp>
        <p:nvSpPr>
          <p:cNvPr id="22" name="Slide Number Placeholder 21">
            <a:extLst>
              <a:ext uri="{FF2B5EF4-FFF2-40B4-BE49-F238E27FC236}">
                <a16:creationId xmlns:a16="http://schemas.microsoft.com/office/drawing/2014/main" id="{8F6F6586-42C9-4B51-A82B-5FC75BEA6DC3}"/>
              </a:ext>
            </a:extLst>
          </p:cNvPr>
          <p:cNvSpPr>
            <a:spLocks noGrp="1"/>
          </p:cNvSpPr>
          <p:nvPr>
            <p:ph type="sldNum" sz="quarter" idx="17"/>
          </p:nvPr>
        </p:nvSpPr>
        <p:spPr/>
        <p:txBody>
          <a:bodyPr/>
          <a:lstStyle/>
          <a:p>
            <a:fld id="{8C2E478F-E849-4A8C-AF1F-CBCC78A7CBFA}" type="slidenum">
              <a:rPr lang="en-US" smtClean="0"/>
              <a:pPr/>
              <a:t>3</a:t>
            </a:fld>
            <a:endParaRPr lang="en-US" dirty="0"/>
          </a:p>
        </p:txBody>
      </p:sp>
      <p:sp>
        <p:nvSpPr>
          <p:cNvPr id="3" name="Rectangle 2">
            <a:extLst>
              <a:ext uri="{FF2B5EF4-FFF2-40B4-BE49-F238E27FC236}">
                <a16:creationId xmlns:a16="http://schemas.microsoft.com/office/drawing/2014/main" id="{61151A2D-12FF-4CAF-B007-FEA24A0DDAF5}"/>
              </a:ext>
            </a:extLst>
          </p:cNvPr>
          <p:cNvSpPr/>
          <p:nvPr/>
        </p:nvSpPr>
        <p:spPr>
          <a:xfrm>
            <a:off x="838197" y="528759"/>
            <a:ext cx="4351911" cy="461665"/>
          </a:xfrm>
          <a:prstGeom prst="rect">
            <a:avLst/>
          </a:prstGeom>
        </p:spPr>
        <p:txBody>
          <a:bodyPr wrap="square">
            <a:spAutoFit/>
          </a:bodyPr>
          <a:lstStyle/>
          <a:p>
            <a:pPr algn="ctr"/>
            <a:r>
              <a:rPr lang="en-US" sz="2400" i="1" dirty="0">
                <a:solidFill>
                  <a:schemeClr val="tx1">
                    <a:tint val="75000"/>
                  </a:schemeClr>
                </a:solidFill>
              </a:rPr>
              <a:t>Your spiritual service of worship:</a:t>
            </a:r>
          </a:p>
        </p:txBody>
      </p:sp>
    </p:spTree>
    <p:extLst>
      <p:ext uri="{BB962C8B-B14F-4D97-AF65-F5344CB8AC3E}">
        <p14:creationId xmlns:p14="http://schemas.microsoft.com/office/powerpoint/2010/main" val="294830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00751-0ACD-4F12-91E4-D6A1DED4D50D}"/>
              </a:ext>
            </a:extLst>
          </p:cNvPr>
          <p:cNvPicPr>
            <a:picLocks noChangeAspect="1"/>
          </p:cNvPicPr>
          <p:nvPr/>
        </p:nvPicPr>
        <p:blipFill rotWithShape="1">
          <a:blip r:embed="rId3"/>
          <a:srcRect b="23706"/>
          <a:stretch/>
        </p:blipFill>
        <p:spPr>
          <a:xfrm>
            <a:off x="5283060" y="172622"/>
            <a:ext cx="6803487" cy="6512755"/>
          </a:xfrm>
          <a:prstGeom prst="rect">
            <a:avLst/>
          </a:prstGeom>
          <a:ln w="88900" cap="sq" cmpd="thickThin">
            <a:solidFill>
              <a:srgbClr val="000000"/>
            </a:solidFill>
            <a:prstDash val="solid"/>
            <a:miter lim="800000"/>
          </a:ln>
          <a:effectLst>
            <a:innerShdw blurRad="76200">
              <a:srgbClr val="000000"/>
            </a:innerShdw>
          </a:effectLst>
        </p:spPr>
      </p:pic>
      <p:grpSp>
        <p:nvGrpSpPr>
          <p:cNvPr id="2" name="Group 1" descr="Accent squares:  dark black open shape, shaded green block, and white block with text placeholder.">
            <a:extLst>
              <a:ext uri="{FF2B5EF4-FFF2-40B4-BE49-F238E27FC236}">
                <a16:creationId xmlns:a16="http://schemas.microsoft.com/office/drawing/2014/main" id="{CCC577CF-CED3-44B1-AC3E-05C2556B41F4}"/>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square ">
              <a:extLst>
                <a:ext uri="{FF2B5EF4-FFF2-40B4-BE49-F238E27FC236}">
                  <a16:creationId xmlns:a16="http://schemas.microsoft.com/office/drawing/2014/main" id="{46669882-9FD4-41D7-A5A6-A4A2E44A2A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p:txBody>
          <a:bodyPr>
            <a:normAutofit/>
          </a:bodyPr>
          <a:lstStyle/>
          <a:p>
            <a:r>
              <a:rPr lang="en-US" sz="5400" dirty="0"/>
              <a:t>“And be not conformed</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838199" y="3886241"/>
            <a:ext cx="4351910" cy="528443"/>
          </a:xfrm>
        </p:spPr>
        <p:txBody>
          <a:bodyPr/>
          <a:lstStyle/>
          <a:p>
            <a:r>
              <a:rPr lang="en-US" sz="2800" dirty="0"/>
              <a:t>to this world”</a:t>
            </a:r>
          </a:p>
        </p:txBody>
      </p:sp>
      <p:sp>
        <p:nvSpPr>
          <p:cNvPr id="21" name="Footer Placeholder 20">
            <a:extLst>
              <a:ext uri="{FF2B5EF4-FFF2-40B4-BE49-F238E27FC236}">
                <a16:creationId xmlns:a16="http://schemas.microsoft.com/office/drawing/2014/main" id="{1B4C1D1F-C2EF-4D29-B146-E0CE535B36DC}"/>
              </a:ext>
            </a:extLst>
          </p:cNvPr>
          <p:cNvSpPr>
            <a:spLocks noGrp="1"/>
          </p:cNvSpPr>
          <p:nvPr>
            <p:ph type="ftr" sz="quarter" idx="16"/>
          </p:nvPr>
        </p:nvSpPr>
        <p:spPr/>
        <p:txBody>
          <a:bodyPr/>
          <a:lstStyle/>
          <a:p>
            <a:r>
              <a:rPr lang="en-US" sz="2000" dirty="0"/>
              <a:t>Romans 12:2</a:t>
            </a:r>
          </a:p>
        </p:txBody>
      </p:sp>
      <p:sp>
        <p:nvSpPr>
          <p:cNvPr id="22" name="Slide Number Placeholder 21">
            <a:extLst>
              <a:ext uri="{FF2B5EF4-FFF2-40B4-BE49-F238E27FC236}">
                <a16:creationId xmlns:a16="http://schemas.microsoft.com/office/drawing/2014/main" id="{8F6F6586-42C9-4B51-A82B-5FC75BEA6DC3}"/>
              </a:ext>
            </a:extLst>
          </p:cNvPr>
          <p:cNvSpPr>
            <a:spLocks noGrp="1"/>
          </p:cNvSpPr>
          <p:nvPr>
            <p:ph type="sldNum" sz="quarter" idx="17"/>
          </p:nvPr>
        </p:nvSpPr>
        <p:spPr/>
        <p:txBody>
          <a:bodyPr/>
          <a:lstStyle/>
          <a:p>
            <a:fld id="{8C2E478F-E849-4A8C-AF1F-CBCC78A7CBFA}" type="slidenum">
              <a:rPr lang="en-US" smtClean="0"/>
              <a:pPr/>
              <a:t>4</a:t>
            </a:fld>
            <a:endParaRPr lang="en-US" dirty="0"/>
          </a:p>
        </p:txBody>
      </p:sp>
      <p:sp>
        <p:nvSpPr>
          <p:cNvPr id="3" name="Rectangle 2">
            <a:extLst>
              <a:ext uri="{FF2B5EF4-FFF2-40B4-BE49-F238E27FC236}">
                <a16:creationId xmlns:a16="http://schemas.microsoft.com/office/drawing/2014/main" id="{61151A2D-12FF-4CAF-B007-FEA24A0DDAF5}"/>
              </a:ext>
            </a:extLst>
          </p:cNvPr>
          <p:cNvSpPr/>
          <p:nvPr/>
        </p:nvSpPr>
        <p:spPr>
          <a:xfrm>
            <a:off x="838197" y="528759"/>
            <a:ext cx="4351911" cy="461665"/>
          </a:xfrm>
          <a:prstGeom prst="rect">
            <a:avLst/>
          </a:prstGeom>
        </p:spPr>
        <p:txBody>
          <a:bodyPr wrap="square">
            <a:spAutoFit/>
          </a:bodyPr>
          <a:lstStyle/>
          <a:p>
            <a:pPr algn="ctr"/>
            <a:r>
              <a:rPr lang="en-US" sz="2400" i="1" dirty="0">
                <a:solidFill>
                  <a:schemeClr val="tx1">
                    <a:tint val="75000"/>
                  </a:schemeClr>
                </a:solidFill>
              </a:rPr>
              <a:t>Your spiritual service of worship:</a:t>
            </a:r>
          </a:p>
        </p:txBody>
      </p:sp>
      <p:sp>
        <p:nvSpPr>
          <p:cNvPr id="8" name="Arrow: Left 7">
            <a:extLst>
              <a:ext uri="{FF2B5EF4-FFF2-40B4-BE49-F238E27FC236}">
                <a16:creationId xmlns:a16="http://schemas.microsoft.com/office/drawing/2014/main" id="{907040EB-03F4-4216-BF81-4603F953540A}"/>
              </a:ext>
            </a:extLst>
          </p:cNvPr>
          <p:cNvSpPr/>
          <p:nvPr/>
        </p:nvSpPr>
        <p:spPr>
          <a:xfrm>
            <a:off x="6606226" y="5451242"/>
            <a:ext cx="4351911" cy="8538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i="1" dirty="0">
                <a:ln w="0"/>
                <a:gradFill>
                  <a:gsLst>
                    <a:gs pos="21000">
                      <a:srgbClr val="53575C"/>
                    </a:gs>
                    <a:gs pos="88000">
                      <a:srgbClr val="C5C7CA"/>
                    </a:gs>
                  </a:gsLst>
                  <a:lin ang="5400000"/>
                </a:gradFill>
              </a:rPr>
              <a:t>“by the mercies of God”</a:t>
            </a:r>
          </a:p>
        </p:txBody>
      </p:sp>
    </p:spTree>
    <p:extLst>
      <p:ext uri="{BB962C8B-B14F-4D97-AF65-F5344CB8AC3E}">
        <p14:creationId xmlns:p14="http://schemas.microsoft.com/office/powerpoint/2010/main" val="281090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ccent squares:  dark black open shape, shaded green block, and white block with text placeholder.">
            <a:extLst>
              <a:ext uri="{FF2B5EF4-FFF2-40B4-BE49-F238E27FC236}">
                <a16:creationId xmlns:a16="http://schemas.microsoft.com/office/drawing/2014/main" id="{CCC577CF-CED3-44B1-AC3E-05C2556B41F4}"/>
              </a:ext>
            </a:extLst>
          </p:cNvPr>
          <p:cNvGrpSpPr/>
          <p:nvPr/>
        </p:nvGrpSpPr>
        <p:grpSpPr>
          <a:xfrm>
            <a:off x="879138" y="423586"/>
            <a:ext cx="5276606" cy="5768636"/>
            <a:chOff x="883522" y="408327"/>
            <a:chExt cx="5276606" cy="5768636"/>
          </a:xfrm>
        </p:grpSpPr>
        <p:sp>
          <p:nvSpPr>
            <p:cNvPr id="14" name="Rectangle 13">
              <a:extLst>
                <a:ext uri="{FF2B5EF4-FFF2-40B4-BE49-F238E27FC236}">
                  <a16:creationId xmlns:a16="http://schemas.microsoft.com/office/drawing/2014/main" id="{875940B9-0338-4FFA-9747-10812F028FB7}"/>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r>
                <a:rPr lang="en-US" sz="1600" dirty="0"/>
                <a:t>+</a:t>
              </a:r>
            </a:p>
            <a:p>
              <a:pPr algn="ctr"/>
              <a:endParaRPr lang="en-US" sz="1600" dirty="0"/>
            </a:p>
          </p:txBody>
        </p:sp>
        <p:pic>
          <p:nvPicPr>
            <p:cNvPr id="13" name="Graphic 12" descr="Open square ">
              <a:extLst>
                <a:ext uri="{FF2B5EF4-FFF2-40B4-BE49-F238E27FC236}">
                  <a16:creationId xmlns:a16="http://schemas.microsoft.com/office/drawing/2014/main" id="{46669882-9FD4-41D7-A5A6-A4A2E44A2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938" y="1088572"/>
              <a:ext cx="4572000" cy="4572000"/>
            </a:xfrm>
            <a:prstGeom prst="rect">
              <a:avLst/>
            </a:prstGeom>
          </p:spPr>
        </p:pic>
        <p:sp>
          <p:nvSpPr>
            <p:cNvPr id="24" name="Rectangle 23">
              <a:extLst>
                <a:ext uri="{FF2B5EF4-FFF2-40B4-BE49-F238E27FC236}">
                  <a16:creationId xmlns:a16="http://schemas.microsoft.com/office/drawing/2014/main" id="{D4B52C7E-3049-4545-956A-6D8F73F234DB}"/>
                </a:ext>
              </a:extLst>
            </p:cNvPr>
            <p:cNvSpPr/>
            <p:nvPr/>
          </p:nvSpPr>
          <p:spPr>
            <a:xfrm>
              <a:off x="883522" y="408327"/>
              <a:ext cx="4351911" cy="477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r>
                <a:rPr lang="en-US" sz="1600" dirty="0"/>
                <a:t>+</a:t>
              </a:r>
            </a:p>
            <a:p>
              <a:pPr algn="ctr"/>
              <a:endParaRPr lang="en-US" sz="1600" dirty="0"/>
            </a:p>
          </p:txBody>
        </p:sp>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a:xfrm>
            <a:off x="879138" y="587440"/>
            <a:ext cx="4351911" cy="1339748"/>
          </a:xfrm>
          <a:ln w="28575">
            <a:solidFill>
              <a:schemeClr val="tx1"/>
            </a:solidFill>
          </a:ln>
        </p:spPr>
        <p:txBody>
          <a:bodyPr>
            <a:normAutofit/>
          </a:bodyPr>
          <a:lstStyle/>
          <a:p>
            <a:r>
              <a:rPr lang="en-US" sz="3200" b="0" dirty="0"/>
              <a:t>“Rather: be </a:t>
            </a:r>
            <a:r>
              <a:rPr lang="en-US" sz="4000" dirty="0"/>
              <a:t>Transformed</a:t>
            </a:r>
            <a:endParaRPr lang="en-US" dirty="0"/>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879138" y="2261501"/>
            <a:ext cx="4351910" cy="528443"/>
          </a:xfrm>
        </p:spPr>
        <p:txBody>
          <a:bodyPr/>
          <a:lstStyle/>
          <a:p>
            <a:r>
              <a:rPr lang="en-US" sz="2800" b="1" dirty="0"/>
              <a:t>by the renewing of your mind, </a:t>
            </a:r>
          </a:p>
          <a:p>
            <a:r>
              <a:rPr lang="en-US" sz="2800" spc="0" dirty="0"/>
              <a:t>so that you may prove what the will of God is: </a:t>
            </a:r>
          </a:p>
          <a:p>
            <a:r>
              <a:rPr lang="en-US" sz="2800" i="1" spc="0" dirty="0"/>
              <a:t>that which is good and acceptable and perfect. </a:t>
            </a:r>
          </a:p>
        </p:txBody>
      </p:sp>
      <p:sp>
        <p:nvSpPr>
          <p:cNvPr id="21" name="Footer Placeholder 20">
            <a:extLst>
              <a:ext uri="{FF2B5EF4-FFF2-40B4-BE49-F238E27FC236}">
                <a16:creationId xmlns:a16="http://schemas.microsoft.com/office/drawing/2014/main" id="{1B4C1D1F-C2EF-4D29-B146-E0CE535B36DC}"/>
              </a:ext>
            </a:extLst>
          </p:cNvPr>
          <p:cNvSpPr>
            <a:spLocks noGrp="1"/>
          </p:cNvSpPr>
          <p:nvPr>
            <p:ph type="ftr" sz="quarter" idx="16"/>
          </p:nvPr>
        </p:nvSpPr>
        <p:spPr/>
        <p:txBody>
          <a:bodyPr/>
          <a:lstStyle/>
          <a:p>
            <a:r>
              <a:rPr lang="en-US" sz="2000" dirty="0"/>
              <a:t>Romans 12:2</a:t>
            </a:r>
          </a:p>
        </p:txBody>
      </p:sp>
      <p:pic>
        <p:nvPicPr>
          <p:cNvPr id="7" name="Picture Placeholder 6">
            <a:extLst>
              <a:ext uri="{FF2B5EF4-FFF2-40B4-BE49-F238E27FC236}">
                <a16:creationId xmlns:a16="http://schemas.microsoft.com/office/drawing/2014/main" id="{20EB39D9-C808-488A-A6EA-C36FA40626B0}"/>
              </a:ext>
            </a:extLst>
          </p:cNvPr>
          <p:cNvPicPr>
            <a:picLocks noGrp="1" noChangeAspect="1"/>
          </p:cNvPicPr>
          <p:nvPr>
            <p:ph type="pic" sz="quarter" idx="15"/>
          </p:nvPr>
        </p:nvPicPr>
        <p:blipFill>
          <a:blip r:embed="rId5"/>
          <a:srcRect t="8687" b="8687"/>
          <a:stretch>
            <a:fillRect/>
          </a:stretch>
        </p:blipFill>
        <p:spPr>
          <a:xfrm>
            <a:off x="5858389" y="665778"/>
            <a:ext cx="5864145" cy="4050890"/>
          </a:xfrm>
          <a:prstGeom prst="rect">
            <a:avLst/>
          </a:prstGeom>
          <a:ln w="88900" cap="sq" cmpd="thickThin">
            <a:solidFill>
              <a:srgbClr val="000000"/>
            </a:solidFill>
            <a:prstDash val="solid"/>
            <a:miter lim="800000"/>
          </a:ln>
          <a:effectLst>
            <a:innerShdw blurRad="76200">
              <a:srgbClr val="000000"/>
            </a:innerShdw>
          </a:effectLst>
        </p:spPr>
      </p:pic>
      <p:sp>
        <p:nvSpPr>
          <p:cNvPr id="15" name="Rectangle 14">
            <a:extLst>
              <a:ext uri="{FF2B5EF4-FFF2-40B4-BE49-F238E27FC236}">
                <a16:creationId xmlns:a16="http://schemas.microsoft.com/office/drawing/2014/main" id="{E2676852-75D0-4757-8B0F-76F0CAD08313}"/>
              </a:ext>
            </a:extLst>
          </p:cNvPr>
          <p:cNvSpPr/>
          <p:nvPr/>
        </p:nvSpPr>
        <p:spPr>
          <a:xfrm>
            <a:off x="6952269" y="4966026"/>
            <a:ext cx="4477731" cy="461665"/>
          </a:xfrm>
          <a:prstGeom prst="rect">
            <a:avLst/>
          </a:prstGeom>
        </p:spPr>
        <p:txBody>
          <a:bodyPr wrap="square">
            <a:spAutoFit/>
          </a:bodyPr>
          <a:lstStyle/>
          <a:p>
            <a:r>
              <a:rPr lang="en-US" sz="2400" i="1" dirty="0"/>
              <a:t>“Your spiritual service of worship”</a:t>
            </a:r>
          </a:p>
        </p:txBody>
      </p:sp>
    </p:spTree>
    <p:extLst>
      <p:ext uri="{BB962C8B-B14F-4D97-AF65-F5344CB8AC3E}">
        <p14:creationId xmlns:p14="http://schemas.microsoft.com/office/powerpoint/2010/main" val="1746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12" dur="500"/>
                                        <p:tgtEl>
                                          <p:spTgt spid="27">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animEffect transition="in" filter="randombar(horizontal)">
                                      <p:cBhvr>
                                        <p:cTn id="15"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b="1" u="sng" dirty="0"/>
              <a:t>not to think </a:t>
            </a:r>
            <a:r>
              <a:rPr lang="en-US" sz="2800" dirty="0"/>
              <a:t>more highly of himself than he ought to think</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6</a:t>
            </a:fld>
            <a:endParaRPr lang="en-US" dirty="0"/>
          </a:p>
        </p:txBody>
      </p:sp>
      <p:sp>
        <p:nvSpPr>
          <p:cNvPr id="14" name="Arrow: Left 13">
            <a:extLst>
              <a:ext uri="{FF2B5EF4-FFF2-40B4-BE49-F238E27FC236}">
                <a16:creationId xmlns:a16="http://schemas.microsoft.com/office/drawing/2014/main" id="{49842B1F-21E9-4BBB-9E93-B24A6B50F791}"/>
              </a:ext>
            </a:extLst>
          </p:cNvPr>
          <p:cNvSpPr/>
          <p:nvPr/>
        </p:nvSpPr>
        <p:spPr>
          <a:xfrm>
            <a:off x="6193210" y="2759148"/>
            <a:ext cx="2748772" cy="13397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Conformed</a:t>
            </a:r>
          </a:p>
        </p:txBody>
      </p:sp>
      <p:graphicFrame>
        <p:nvGraphicFramePr>
          <p:cNvPr id="18" name="Diagram 17">
            <a:extLst>
              <a:ext uri="{FF2B5EF4-FFF2-40B4-BE49-F238E27FC236}">
                <a16:creationId xmlns:a16="http://schemas.microsoft.com/office/drawing/2014/main" id="{58F553FF-9FEB-4309-A2A8-1A58A66181E3}"/>
              </a:ext>
            </a:extLst>
          </p:cNvPr>
          <p:cNvGraphicFramePr/>
          <p:nvPr>
            <p:extLst>
              <p:ext uri="{D42A27DB-BD31-4B8C-83A1-F6EECF244321}">
                <p14:modId xmlns:p14="http://schemas.microsoft.com/office/powerpoint/2010/main" val="1002379836"/>
              </p:ext>
            </p:extLst>
          </p:nvPr>
        </p:nvGraphicFramePr>
        <p:xfrm>
          <a:off x="1030513" y="3971866"/>
          <a:ext cx="8128000" cy="2017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1610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graphicEl>
                                              <a:dgm id="{ABF561A9-1C81-4A28-9B9F-CE240B910B77}"/>
                                            </p:graphicEl>
                                          </p:spTgt>
                                        </p:tgtEl>
                                        <p:attrNameLst>
                                          <p:attrName>style.visibility</p:attrName>
                                        </p:attrNameLst>
                                      </p:cBhvr>
                                      <p:to>
                                        <p:strVal val="visible"/>
                                      </p:to>
                                    </p:set>
                                    <p:anim calcmode="lin" valueType="num">
                                      <p:cBhvr>
                                        <p:cTn id="12" dur="500" fill="hold"/>
                                        <p:tgtEl>
                                          <p:spTgt spid="18">
                                            <p:graphicEl>
                                              <a:dgm id="{ABF561A9-1C81-4A28-9B9F-CE240B910B77}"/>
                                            </p:graphicEl>
                                          </p:spTgt>
                                        </p:tgtEl>
                                        <p:attrNameLst>
                                          <p:attrName>ppt_w</p:attrName>
                                        </p:attrNameLst>
                                      </p:cBhvr>
                                      <p:tavLst>
                                        <p:tav tm="0">
                                          <p:val>
                                            <p:fltVal val="0"/>
                                          </p:val>
                                        </p:tav>
                                        <p:tav tm="100000">
                                          <p:val>
                                            <p:strVal val="#ppt_w"/>
                                          </p:val>
                                        </p:tav>
                                      </p:tavLst>
                                    </p:anim>
                                    <p:anim calcmode="lin" valueType="num">
                                      <p:cBhvr>
                                        <p:cTn id="13" dur="500" fill="hold"/>
                                        <p:tgtEl>
                                          <p:spTgt spid="18">
                                            <p:graphicEl>
                                              <a:dgm id="{ABF561A9-1C81-4A28-9B9F-CE240B910B77}"/>
                                            </p:graphicEl>
                                          </p:spTgt>
                                        </p:tgtEl>
                                        <p:attrNameLst>
                                          <p:attrName>ppt_h</p:attrName>
                                        </p:attrNameLst>
                                      </p:cBhvr>
                                      <p:tavLst>
                                        <p:tav tm="0">
                                          <p:val>
                                            <p:fltVal val="0"/>
                                          </p:val>
                                        </p:tav>
                                        <p:tav tm="100000">
                                          <p:val>
                                            <p:strVal val="#ppt_h"/>
                                          </p:val>
                                        </p:tav>
                                      </p:tavLst>
                                    </p:anim>
                                    <p:animEffect transition="in" filter="fade">
                                      <p:cBhvr>
                                        <p:cTn id="14" dur="500"/>
                                        <p:tgtEl>
                                          <p:spTgt spid="18">
                                            <p:graphicEl>
                                              <a:dgm id="{ABF561A9-1C81-4A28-9B9F-CE240B910B77}"/>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8">
                                            <p:graphicEl>
                                              <a:dgm id="{177CE247-23ED-4326-9E76-16670B338BDE}"/>
                                            </p:graphicEl>
                                          </p:spTgt>
                                        </p:tgtEl>
                                        <p:attrNameLst>
                                          <p:attrName>style.visibility</p:attrName>
                                        </p:attrNameLst>
                                      </p:cBhvr>
                                      <p:to>
                                        <p:strVal val="visible"/>
                                      </p:to>
                                    </p:set>
                                    <p:anim calcmode="lin" valueType="num">
                                      <p:cBhvr>
                                        <p:cTn id="19" dur="500" fill="hold"/>
                                        <p:tgtEl>
                                          <p:spTgt spid="18">
                                            <p:graphicEl>
                                              <a:dgm id="{177CE247-23ED-4326-9E76-16670B338BDE}"/>
                                            </p:graphicEl>
                                          </p:spTgt>
                                        </p:tgtEl>
                                        <p:attrNameLst>
                                          <p:attrName>ppt_w</p:attrName>
                                        </p:attrNameLst>
                                      </p:cBhvr>
                                      <p:tavLst>
                                        <p:tav tm="0">
                                          <p:val>
                                            <p:fltVal val="0"/>
                                          </p:val>
                                        </p:tav>
                                        <p:tav tm="100000">
                                          <p:val>
                                            <p:strVal val="#ppt_w"/>
                                          </p:val>
                                        </p:tav>
                                      </p:tavLst>
                                    </p:anim>
                                    <p:anim calcmode="lin" valueType="num">
                                      <p:cBhvr>
                                        <p:cTn id="20" dur="500" fill="hold"/>
                                        <p:tgtEl>
                                          <p:spTgt spid="18">
                                            <p:graphicEl>
                                              <a:dgm id="{177CE247-23ED-4326-9E76-16670B338BDE}"/>
                                            </p:graphicEl>
                                          </p:spTgt>
                                        </p:tgtEl>
                                        <p:attrNameLst>
                                          <p:attrName>ppt_h</p:attrName>
                                        </p:attrNameLst>
                                      </p:cBhvr>
                                      <p:tavLst>
                                        <p:tav tm="0">
                                          <p:val>
                                            <p:fltVal val="0"/>
                                          </p:val>
                                        </p:tav>
                                        <p:tav tm="100000">
                                          <p:val>
                                            <p:strVal val="#ppt_h"/>
                                          </p:val>
                                        </p:tav>
                                      </p:tavLst>
                                    </p:anim>
                                    <p:animEffect transition="in" filter="fade">
                                      <p:cBhvr>
                                        <p:cTn id="21" dur="500"/>
                                        <p:tgtEl>
                                          <p:spTgt spid="18">
                                            <p:graphicEl>
                                              <a:dgm id="{177CE247-23ED-4326-9E76-16670B338BD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8">
                                            <p:graphicEl>
                                              <a:dgm id="{74035FA6-C245-49CC-AD6A-ECBB545246BF}"/>
                                            </p:graphicEl>
                                          </p:spTgt>
                                        </p:tgtEl>
                                        <p:attrNameLst>
                                          <p:attrName>style.visibility</p:attrName>
                                        </p:attrNameLst>
                                      </p:cBhvr>
                                      <p:to>
                                        <p:strVal val="visible"/>
                                      </p:to>
                                    </p:set>
                                    <p:anim calcmode="lin" valueType="num">
                                      <p:cBhvr>
                                        <p:cTn id="26" dur="500" fill="hold"/>
                                        <p:tgtEl>
                                          <p:spTgt spid="18">
                                            <p:graphicEl>
                                              <a:dgm id="{74035FA6-C245-49CC-AD6A-ECBB545246BF}"/>
                                            </p:graphicEl>
                                          </p:spTgt>
                                        </p:tgtEl>
                                        <p:attrNameLst>
                                          <p:attrName>ppt_w</p:attrName>
                                        </p:attrNameLst>
                                      </p:cBhvr>
                                      <p:tavLst>
                                        <p:tav tm="0">
                                          <p:val>
                                            <p:fltVal val="0"/>
                                          </p:val>
                                        </p:tav>
                                        <p:tav tm="100000">
                                          <p:val>
                                            <p:strVal val="#ppt_w"/>
                                          </p:val>
                                        </p:tav>
                                      </p:tavLst>
                                    </p:anim>
                                    <p:anim calcmode="lin" valueType="num">
                                      <p:cBhvr>
                                        <p:cTn id="27" dur="500" fill="hold"/>
                                        <p:tgtEl>
                                          <p:spTgt spid="18">
                                            <p:graphicEl>
                                              <a:dgm id="{74035FA6-C245-49CC-AD6A-ECBB545246BF}"/>
                                            </p:graphicEl>
                                          </p:spTgt>
                                        </p:tgtEl>
                                        <p:attrNameLst>
                                          <p:attrName>ppt_h</p:attrName>
                                        </p:attrNameLst>
                                      </p:cBhvr>
                                      <p:tavLst>
                                        <p:tav tm="0">
                                          <p:val>
                                            <p:fltVal val="0"/>
                                          </p:val>
                                        </p:tav>
                                        <p:tav tm="100000">
                                          <p:val>
                                            <p:strVal val="#ppt_h"/>
                                          </p:val>
                                        </p:tav>
                                      </p:tavLst>
                                    </p:anim>
                                    <p:animEffect transition="in" filter="fade">
                                      <p:cBhvr>
                                        <p:cTn id="28" dur="500"/>
                                        <p:tgtEl>
                                          <p:spTgt spid="18">
                                            <p:graphicEl>
                                              <a:dgm id="{74035FA6-C245-49CC-AD6A-ECBB545246B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8">
                                            <p:graphicEl>
                                              <a:dgm id="{E09BF591-EC7D-4B63-8C87-18510D74FE7F}"/>
                                            </p:graphicEl>
                                          </p:spTgt>
                                        </p:tgtEl>
                                        <p:attrNameLst>
                                          <p:attrName>style.visibility</p:attrName>
                                        </p:attrNameLst>
                                      </p:cBhvr>
                                      <p:to>
                                        <p:strVal val="visible"/>
                                      </p:to>
                                    </p:set>
                                    <p:anim calcmode="lin" valueType="num">
                                      <p:cBhvr>
                                        <p:cTn id="33" dur="500" fill="hold"/>
                                        <p:tgtEl>
                                          <p:spTgt spid="18">
                                            <p:graphicEl>
                                              <a:dgm id="{E09BF591-EC7D-4B63-8C87-18510D74FE7F}"/>
                                            </p:graphicEl>
                                          </p:spTgt>
                                        </p:tgtEl>
                                        <p:attrNameLst>
                                          <p:attrName>ppt_w</p:attrName>
                                        </p:attrNameLst>
                                      </p:cBhvr>
                                      <p:tavLst>
                                        <p:tav tm="0">
                                          <p:val>
                                            <p:fltVal val="0"/>
                                          </p:val>
                                        </p:tav>
                                        <p:tav tm="100000">
                                          <p:val>
                                            <p:strVal val="#ppt_w"/>
                                          </p:val>
                                        </p:tav>
                                      </p:tavLst>
                                    </p:anim>
                                    <p:anim calcmode="lin" valueType="num">
                                      <p:cBhvr>
                                        <p:cTn id="34" dur="500" fill="hold"/>
                                        <p:tgtEl>
                                          <p:spTgt spid="18">
                                            <p:graphicEl>
                                              <a:dgm id="{E09BF591-EC7D-4B63-8C87-18510D74FE7F}"/>
                                            </p:graphicEl>
                                          </p:spTgt>
                                        </p:tgtEl>
                                        <p:attrNameLst>
                                          <p:attrName>ppt_h</p:attrName>
                                        </p:attrNameLst>
                                      </p:cBhvr>
                                      <p:tavLst>
                                        <p:tav tm="0">
                                          <p:val>
                                            <p:fltVal val="0"/>
                                          </p:val>
                                        </p:tav>
                                        <p:tav tm="100000">
                                          <p:val>
                                            <p:strVal val="#ppt_h"/>
                                          </p:val>
                                        </p:tav>
                                      </p:tavLst>
                                    </p:anim>
                                    <p:animEffect transition="in" filter="fade">
                                      <p:cBhvr>
                                        <p:cTn id="35" dur="500"/>
                                        <p:tgtEl>
                                          <p:spTgt spid="18">
                                            <p:graphicEl>
                                              <a:dgm id="{E09BF591-EC7D-4B63-8C87-18510D74FE7F}"/>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8">
                                            <p:graphicEl>
                                              <a:dgm id="{F3AD4438-52B9-4B24-92F6-EA4201746FC6}"/>
                                            </p:graphicEl>
                                          </p:spTgt>
                                        </p:tgtEl>
                                        <p:attrNameLst>
                                          <p:attrName>style.visibility</p:attrName>
                                        </p:attrNameLst>
                                      </p:cBhvr>
                                      <p:to>
                                        <p:strVal val="visible"/>
                                      </p:to>
                                    </p:set>
                                    <p:anim calcmode="lin" valueType="num">
                                      <p:cBhvr>
                                        <p:cTn id="40" dur="500" fill="hold"/>
                                        <p:tgtEl>
                                          <p:spTgt spid="18">
                                            <p:graphicEl>
                                              <a:dgm id="{F3AD4438-52B9-4B24-92F6-EA4201746FC6}"/>
                                            </p:graphicEl>
                                          </p:spTgt>
                                        </p:tgtEl>
                                        <p:attrNameLst>
                                          <p:attrName>ppt_w</p:attrName>
                                        </p:attrNameLst>
                                      </p:cBhvr>
                                      <p:tavLst>
                                        <p:tav tm="0">
                                          <p:val>
                                            <p:fltVal val="0"/>
                                          </p:val>
                                        </p:tav>
                                        <p:tav tm="100000">
                                          <p:val>
                                            <p:strVal val="#ppt_w"/>
                                          </p:val>
                                        </p:tav>
                                      </p:tavLst>
                                    </p:anim>
                                    <p:anim calcmode="lin" valueType="num">
                                      <p:cBhvr>
                                        <p:cTn id="41" dur="500" fill="hold"/>
                                        <p:tgtEl>
                                          <p:spTgt spid="18">
                                            <p:graphicEl>
                                              <a:dgm id="{F3AD4438-52B9-4B24-92F6-EA4201746FC6}"/>
                                            </p:graphicEl>
                                          </p:spTgt>
                                        </p:tgtEl>
                                        <p:attrNameLst>
                                          <p:attrName>ppt_h</p:attrName>
                                        </p:attrNameLst>
                                      </p:cBhvr>
                                      <p:tavLst>
                                        <p:tav tm="0">
                                          <p:val>
                                            <p:fltVal val="0"/>
                                          </p:val>
                                        </p:tav>
                                        <p:tav tm="100000">
                                          <p:val>
                                            <p:strVal val="#ppt_h"/>
                                          </p:val>
                                        </p:tav>
                                      </p:tavLst>
                                    </p:anim>
                                    <p:animEffect transition="in" filter="fade">
                                      <p:cBhvr>
                                        <p:cTn id="42" dur="500"/>
                                        <p:tgtEl>
                                          <p:spTgt spid="18">
                                            <p:graphicEl>
                                              <a:dgm id="{F3AD4438-52B9-4B24-92F6-EA4201746F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Graphic spid="1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b="1" u="sng" dirty="0"/>
              <a:t>not to think </a:t>
            </a:r>
            <a:r>
              <a:rPr lang="en-US" sz="2800" dirty="0"/>
              <a:t>more highly of himself than he ought to think</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7</a:t>
            </a:fld>
            <a:endParaRPr lang="en-US" dirty="0"/>
          </a:p>
        </p:txBody>
      </p:sp>
      <p:graphicFrame>
        <p:nvGraphicFramePr>
          <p:cNvPr id="6" name="Diagram 5">
            <a:extLst>
              <a:ext uri="{FF2B5EF4-FFF2-40B4-BE49-F238E27FC236}">
                <a16:creationId xmlns:a16="http://schemas.microsoft.com/office/drawing/2014/main" id="{102DBFCE-FCE7-457E-B18C-192D9D8071AA}"/>
              </a:ext>
            </a:extLst>
          </p:cNvPr>
          <p:cNvGraphicFramePr/>
          <p:nvPr>
            <p:extLst>
              <p:ext uri="{D42A27DB-BD31-4B8C-83A1-F6EECF244321}">
                <p14:modId xmlns:p14="http://schemas.microsoft.com/office/powerpoint/2010/main" val="2644471800"/>
              </p:ext>
            </p:extLst>
          </p:nvPr>
        </p:nvGraphicFramePr>
        <p:xfrm>
          <a:off x="690608" y="3873691"/>
          <a:ext cx="10576107" cy="2421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5" name="Diagram 14">
            <a:extLst>
              <a:ext uri="{FF2B5EF4-FFF2-40B4-BE49-F238E27FC236}">
                <a16:creationId xmlns:a16="http://schemas.microsoft.com/office/drawing/2014/main" id="{7C79BC8A-89E4-47E4-8294-2C7DAC0AD187}"/>
              </a:ext>
            </a:extLst>
          </p:cNvPr>
          <p:cNvGraphicFramePr/>
          <p:nvPr>
            <p:extLst>
              <p:ext uri="{D42A27DB-BD31-4B8C-83A1-F6EECF244321}">
                <p14:modId xmlns:p14="http://schemas.microsoft.com/office/powerpoint/2010/main" val="2850354895"/>
              </p:ext>
            </p:extLst>
          </p:nvPr>
        </p:nvGraphicFramePr>
        <p:xfrm>
          <a:off x="712378" y="3894421"/>
          <a:ext cx="10576107" cy="242101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499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b="1" u="sng" dirty="0"/>
              <a:t>not to think </a:t>
            </a:r>
            <a:r>
              <a:rPr lang="en-US" sz="2800" dirty="0"/>
              <a:t>more highly of himself than he ought to think</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8</a:t>
            </a:fld>
            <a:endParaRPr lang="en-US" dirty="0"/>
          </a:p>
        </p:txBody>
      </p:sp>
      <p:graphicFrame>
        <p:nvGraphicFramePr>
          <p:cNvPr id="3" name="Diagram 2">
            <a:extLst>
              <a:ext uri="{FF2B5EF4-FFF2-40B4-BE49-F238E27FC236}">
                <a16:creationId xmlns:a16="http://schemas.microsoft.com/office/drawing/2014/main" id="{C71858E7-8A02-4CF5-BC08-5B684D4CB2E3}"/>
              </a:ext>
            </a:extLst>
          </p:cNvPr>
          <p:cNvGraphicFramePr/>
          <p:nvPr>
            <p:extLst>
              <p:ext uri="{D42A27DB-BD31-4B8C-83A1-F6EECF244321}">
                <p14:modId xmlns:p14="http://schemas.microsoft.com/office/powerpoint/2010/main" val="1274232181"/>
              </p:ext>
            </p:extLst>
          </p:nvPr>
        </p:nvGraphicFramePr>
        <p:xfrm>
          <a:off x="6781800" y="930842"/>
          <a:ext cx="5410200" cy="56546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4" name="Group 13">
            <a:extLst>
              <a:ext uri="{FF2B5EF4-FFF2-40B4-BE49-F238E27FC236}">
                <a16:creationId xmlns:a16="http://schemas.microsoft.com/office/drawing/2014/main" id="{796496C6-6610-4781-A739-65984472706A}"/>
              </a:ext>
            </a:extLst>
          </p:cNvPr>
          <p:cNvGrpSpPr/>
          <p:nvPr/>
        </p:nvGrpSpPr>
        <p:grpSpPr>
          <a:xfrm>
            <a:off x="545296" y="4071648"/>
            <a:ext cx="6199415" cy="2342001"/>
            <a:chOff x="545296" y="4071648"/>
            <a:chExt cx="6199415" cy="2342001"/>
          </a:xfrm>
        </p:grpSpPr>
        <p:pic>
          <p:nvPicPr>
            <p:cNvPr id="9" name="Picture 8">
              <a:extLst>
                <a:ext uri="{FF2B5EF4-FFF2-40B4-BE49-F238E27FC236}">
                  <a16:creationId xmlns:a16="http://schemas.microsoft.com/office/drawing/2014/main" id="{ECAAB003-EF9A-456E-9E5E-FF5C0ED78E2F}"/>
                </a:ext>
              </a:extLst>
            </p:cNvPr>
            <p:cNvPicPr>
              <a:picLocks noChangeAspect="1"/>
            </p:cNvPicPr>
            <p:nvPr/>
          </p:nvPicPr>
          <p:blipFill>
            <a:blip r:embed="rId10"/>
            <a:stretch>
              <a:fillRect/>
            </a:stretch>
          </p:blipFill>
          <p:spPr>
            <a:xfrm>
              <a:off x="545296" y="4071648"/>
              <a:ext cx="6199415" cy="2342001"/>
            </a:xfrm>
            <a:prstGeom prst="rect">
              <a:avLst/>
            </a:prstGeom>
          </p:spPr>
        </p:pic>
        <p:sp>
          <p:nvSpPr>
            <p:cNvPr id="10" name="Rectangle 9">
              <a:extLst>
                <a:ext uri="{FF2B5EF4-FFF2-40B4-BE49-F238E27FC236}">
                  <a16:creationId xmlns:a16="http://schemas.microsoft.com/office/drawing/2014/main" id="{4DCE53D7-F85C-4C06-BA48-7BC337031D7B}"/>
                </a:ext>
              </a:extLst>
            </p:cNvPr>
            <p:cNvSpPr/>
            <p:nvPr/>
          </p:nvSpPr>
          <p:spPr>
            <a:xfrm>
              <a:off x="1116420" y="5209386"/>
              <a:ext cx="1669310" cy="4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Feelings</a:t>
              </a:r>
            </a:p>
          </p:txBody>
        </p:sp>
        <p:sp>
          <p:nvSpPr>
            <p:cNvPr id="16" name="Rectangle 15">
              <a:extLst>
                <a:ext uri="{FF2B5EF4-FFF2-40B4-BE49-F238E27FC236}">
                  <a16:creationId xmlns:a16="http://schemas.microsoft.com/office/drawing/2014/main" id="{7FE76F88-41A5-4973-B527-1AA83C1BD718}"/>
                </a:ext>
              </a:extLst>
            </p:cNvPr>
            <p:cNvSpPr/>
            <p:nvPr/>
          </p:nvSpPr>
          <p:spPr>
            <a:xfrm>
              <a:off x="3168025" y="5209386"/>
              <a:ext cx="953956" cy="4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Faith</a:t>
              </a:r>
            </a:p>
          </p:txBody>
        </p:sp>
        <p:sp>
          <p:nvSpPr>
            <p:cNvPr id="17" name="Rectangle 16">
              <a:extLst>
                <a:ext uri="{FF2B5EF4-FFF2-40B4-BE49-F238E27FC236}">
                  <a16:creationId xmlns:a16="http://schemas.microsoft.com/office/drawing/2014/main" id="{A1E7FC03-F259-4A26-9CDC-89B834929806}"/>
                </a:ext>
              </a:extLst>
            </p:cNvPr>
            <p:cNvSpPr/>
            <p:nvPr/>
          </p:nvSpPr>
          <p:spPr>
            <a:xfrm>
              <a:off x="4922875" y="5209386"/>
              <a:ext cx="1271977" cy="4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Facts</a:t>
              </a:r>
            </a:p>
          </p:txBody>
        </p:sp>
      </p:grpSp>
      <p:sp>
        <p:nvSpPr>
          <p:cNvPr id="18" name="Rectangle 17">
            <a:extLst>
              <a:ext uri="{FF2B5EF4-FFF2-40B4-BE49-F238E27FC236}">
                <a16:creationId xmlns:a16="http://schemas.microsoft.com/office/drawing/2014/main" id="{DE55147F-C203-4259-8779-0660A8E9B1C3}"/>
              </a:ext>
            </a:extLst>
          </p:cNvPr>
          <p:cNvSpPr/>
          <p:nvPr/>
        </p:nvSpPr>
        <p:spPr>
          <a:xfrm>
            <a:off x="1264745" y="5209386"/>
            <a:ext cx="1271977" cy="4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Facts</a:t>
            </a:r>
          </a:p>
        </p:txBody>
      </p:sp>
      <p:sp>
        <p:nvSpPr>
          <p:cNvPr id="19" name="Rectangle 18">
            <a:extLst>
              <a:ext uri="{FF2B5EF4-FFF2-40B4-BE49-F238E27FC236}">
                <a16:creationId xmlns:a16="http://schemas.microsoft.com/office/drawing/2014/main" id="{6124F788-8D76-456E-B46B-9C5FC3F16639}"/>
              </a:ext>
            </a:extLst>
          </p:cNvPr>
          <p:cNvSpPr/>
          <p:nvPr/>
        </p:nvSpPr>
        <p:spPr>
          <a:xfrm>
            <a:off x="4724208" y="5209448"/>
            <a:ext cx="1669310" cy="46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Feelings</a:t>
            </a:r>
          </a:p>
        </p:txBody>
      </p:sp>
      <p:sp>
        <p:nvSpPr>
          <p:cNvPr id="20" name="Rectangle 19">
            <a:extLst>
              <a:ext uri="{FF2B5EF4-FFF2-40B4-BE49-F238E27FC236}">
                <a16:creationId xmlns:a16="http://schemas.microsoft.com/office/drawing/2014/main" id="{AFA2F1DE-4ECB-43C1-A03E-4F234C4FC32C}"/>
              </a:ext>
            </a:extLst>
          </p:cNvPr>
          <p:cNvSpPr/>
          <p:nvPr/>
        </p:nvSpPr>
        <p:spPr>
          <a:xfrm>
            <a:off x="1696673" y="3646233"/>
            <a:ext cx="361214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Conformity:</a:t>
            </a:r>
          </a:p>
        </p:txBody>
      </p:sp>
      <p:sp>
        <p:nvSpPr>
          <p:cNvPr id="21" name="Rectangle 20">
            <a:extLst>
              <a:ext uri="{FF2B5EF4-FFF2-40B4-BE49-F238E27FC236}">
                <a16:creationId xmlns:a16="http://schemas.microsoft.com/office/drawing/2014/main" id="{154722BE-BC6F-4FB9-B760-E3D59B49672E}"/>
              </a:ext>
            </a:extLst>
          </p:cNvPr>
          <p:cNvSpPr/>
          <p:nvPr/>
        </p:nvSpPr>
        <p:spPr>
          <a:xfrm>
            <a:off x="1558034" y="3605569"/>
            <a:ext cx="4825040"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Supposed to be:</a:t>
            </a:r>
          </a:p>
        </p:txBody>
      </p:sp>
    </p:spTree>
    <p:extLst>
      <p:ext uri="{BB962C8B-B14F-4D97-AF65-F5344CB8AC3E}">
        <p14:creationId xmlns:p14="http://schemas.microsoft.com/office/powerpoint/2010/main" val="38252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p:cTn id="30" dur="500" fill="hold"/>
                                        <p:tgtEl>
                                          <p:spTgt spid="21"/>
                                        </p:tgtEl>
                                        <p:attrNameLst>
                                          <p:attrName>ppt_w</p:attrName>
                                        </p:attrNameLst>
                                      </p:cBhvr>
                                      <p:tavLst>
                                        <p:tav tm="0">
                                          <p:val>
                                            <p:fltVal val="0"/>
                                          </p:val>
                                        </p:tav>
                                        <p:tav tm="100000">
                                          <p:val>
                                            <p:strVal val="#ppt_w"/>
                                          </p:val>
                                        </p:tav>
                                      </p:tavLst>
                                    </p:anim>
                                    <p:anim calcmode="lin" valueType="num">
                                      <p:cBhvr>
                                        <p:cTn id="31" dur="500" fill="hold"/>
                                        <p:tgtEl>
                                          <p:spTgt spid="21"/>
                                        </p:tgtEl>
                                        <p:attrNameLst>
                                          <p:attrName>ppt_h</p:attrName>
                                        </p:attrNameLst>
                                      </p:cBhvr>
                                      <p:tavLst>
                                        <p:tav tm="0">
                                          <p:val>
                                            <p:fltVal val="0"/>
                                          </p:val>
                                        </p:tav>
                                        <p:tav tm="100000">
                                          <p:val>
                                            <p:strVal val="#ppt_h"/>
                                          </p:val>
                                        </p:tav>
                                      </p:tavLst>
                                    </p:anim>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18" grpId="0" animBg="1"/>
      <p:bldP spid="19"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buildings" title="two buildings">
            <a:extLst>
              <a:ext uri="{FF2B5EF4-FFF2-40B4-BE49-F238E27FC236}">
                <a16:creationId xmlns:a16="http://schemas.microsoft.com/office/drawing/2014/main" id="{59B4175B-2237-4E2B-8940-03CD8C850446}"/>
              </a:ext>
            </a:extLst>
          </p:cNvPr>
          <p:cNvPicPr>
            <a:picLocks noGrp="1" noChangeAspect="1"/>
          </p:cNvPicPr>
          <p:nvPr>
            <p:ph type="pic" idx="4294967295"/>
          </p:nvPr>
        </p:nvPicPr>
        <p:blipFill>
          <a:blip r:embed="rId3">
            <a:extLst>
              <a:ext uri="{BEBA8EAE-BF5A-486C-A8C5-ECC9F3942E4B}">
                <a14:imgProps xmlns:a14="http://schemas.microsoft.com/office/drawing/2010/main">
                  <a14:imgLayer r:embed="rId4">
                    <a14:imgEffect>
                      <a14:brightnessContrast bright="-30000" contrast="45000"/>
                    </a14:imgEffect>
                  </a14:imgLayer>
                </a14:imgProps>
              </a:ext>
              <a:ext uri="{28A0092B-C50C-407E-A947-70E740481C1C}">
                <a14:useLocalDpi xmlns:a14="http://schemas.microsoft.com/office/drawing/2010/main" val="0"/>
              </a:ext>
            </a:extLst>
          </a:blip>
          <a:srcRect/>
          <a:stretch>
            <a:fillRect/>
          </a:stretch>
        </p:blipFill>
        <p:spPr>
          <a:xfrm>
            <a:off x="6749141" y="0"/>
            <a:ext cx="5464629" cy="6858000"/>
          </a:xfrm>
        </p:spPr>
      </p:pic>
      <p:sp>
        <p:nvSpPr>
          <p:cNvPr id="12" name="Rectangle 11">
            <a:extLst>
              <a:ext uri="{FF2B5EF4-FFF2-40B4-BE49-F238E27FC236}">
                <a16:creationId xmlns:a16="http://schemas.microsoft.com/office/drawing/2014/main" id="{663F03C3-322B-449C-A477-EA1D99EDC624}"/>
              </a:ext>
            </a:extLst>
          </p:cNvPr>
          <p:cNvSpPr/>
          <p:nvPr/>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3" name="Rectangle 12" descr="White background square">
            <a:extLst>
              <a:ext uri="{FF2B5EF4-FFF2-40B4-BE49-F238E27FC236}">
                <a16:creationId xmlns:a16="http://schemas.microsoft.com/office/drawing/2014/main" id="{AA0E0CBA-1F82-43A8-9DE3-F0F883DB2D26}"/>
              </a:ext>
            </a:extLst>
          </p:cNvPr>
          <p:cNvSpPr/>
          <p:nvPr/>
        </p:nvSpPr>
        <p:spPr>
          <a:xfrm>
            <a:off x="957943" y="655467"/>
            <a:ext cx="5769428" cy="570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827060" y="487122"/>
            <a:ext cx="5747658" cy="887440"/>
          </a:xfrm>
        </p:spPr>
        <p:txBody>
          <a:bodyPr>
            <a:normAutofit/>
          </a:bodyPr>
          <a:lstStyle/>
          <a:p>
            <a:r>
              <a:rPr lang="en-US" sz="4000" dirty="0"/>
              <a:t>“Be Transformed”</a:t>
            </a:r>
          </a:p>
        </p:txBody>
      </p:sp>
      <p:sp>
        <p:nvSpPr>
          <p:cNvPr id="8" name="Text Placeholder 7">
            <a:extLst>
              <a:ext uri="{FF2B5EF4-FFF2-40B4-BE49-F238E27FC236}">
                <a16:creationId xmlns:a16="http://schemas.microsoft.com/office/drawing/2014/main" id="{E79DECD2-B85E-4CB3-BBFB-C64131454B65}"/>
              </a:ext>
            </a:extLst>
          </p:cNvPr>
          <p:cNvSpPr>
            <a:spLocks noGrp="1"/>
          </p:cNvSpPr>
          <p:nvPr>
            <p:ph type="body" sz="half" idx="2"/>
          </p:nvPr>
        </p:nvSpPr>
        <p:spPr>
          <a:xfrm>
            <a:off x="942626" y="1562265"/>
            <a:ext cx="5442352" cy="3396749"/>
          </a:xfrm>
        </p:spPr>
        <p:txBody>
          <a:bodyPr>
            <a:noAutofit/>
          </a:bodyPr>
          <a:lstStyle/>
          <a:p>
            <a:r>
              <a:rPr lang="en-US" sz="2800" dirty="0"/>
              <a:t>For through the grace given to me I say to everyone among you:</a:t>
            </a:r>
          </a:p>
          <a:p>
            <a:pPr marL="514350" indent="-514350">
              <a:lnSpc>
                <a:spcPct val="100000"/>
              </a:lnSpc>
              <a:buFont typeface="+mj-lt"/>
              <a:buAutoNum type="arabicPeriod"/>
            </a:pPr>
            <a:r>
              <a:rPr lang="en-US" sz="2800" b="1" u="sng" dirty="0"/>
              <a:t>not to think </a:t>
            </a:r>
            <a:r>
              <a:rPr lang="en-US" sz="2800" dirty="0"/>
              <a:t>more highly of himself than he ought to think</a:t>
            </a:r>
          </a:p>
        </p:txBody>
      </p:sp>
      <p:sp>
        <p:nvSpPr>
          <p:cNvPr id="2" name="Footer Placeholder 1">
            <a:extLst>
              <a:ext uri="{FF2B5EF4-FFF2-40B4-BE49-F238E27FC236}">
                <a16:creationId xmlns:a16="http://schemas.microsoft.com/office/drawing/2014/main" id="{B9BB9BB1-292D-4569-BA74-3E766701DB15}"/>
              </a:ext>
            </a:extLst>
          </p:cNvPr>
          <p:cNvSpPr>
            <a:spLocks noGrp="1"/>
          </p:cNvSpPr>
          <p:nvPr>
            <p:ph type="ftr" sz="quarter" idx="14"/>
          </p:nvPr>
        </p:nvSpPr>
        <p:spPr>
          <a:xfrm>
            <a:off x="925285" y="5990808"/>
            <a:ext cx="4114800" cy="365125"/>
          </a:xfrm>
        </p:spPr>
        <p:txBody>
          <a:bodyPr/>
          <a:lstStyle/>
          <a:p>
            <a:r>
              <a:rPr lang="en-US" sz="2800" dirty="0"/>
              <a:t>Romans 12:3 </a:t>
            </a:r>
          </a:p>
        </p:txBody>
      </p:sp>
      <p:sp>
        <p:nvSpPr>
          <p:cNvPr id="11" name="Rectangle: Single Corner Snipped 10" descr="Footer accent block">
            <a:extLst>
              <a:ext uri="{FF2B5EF4-FFF2-40B4-BE49-F238E27FC236}">
                <a16:creationId xmlns:a16="http://schemas.microsoft.com/office/drawing/2014/main" id="{85DF53DB-409B-49FA-A52D-E30AD84AED76}"/>
              </a:ext>
            </a:extLst>
          </p:cNvPr>
          <p:cNvSpPr/>
          <p:nvPr/>
        </p:nvSpPr>
        <p:spPr>
          <a:xfrm flipH="1">
            <a:off x="11549269" y="6356350"/>
            <a:ext cx="642731" cy="501650"/>
          </a:xfrm>
          <a:prstGeom prst="snip1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5564D90B-FC4E-4781-9E54-536CECF8BA47}"/>
              </a:ext>
            </a:extLst>
          </p:cNvPr>
          <p:cNvSpPr>
            <a:spLocks noGrp="1"/>
          </p:cNvSpPr>
          <p:nvPr>
            <p:ph type="sldNum" sz="quarter" idx="4294967295"/>
          </p:nvPr>
        </p:nvSpPr>
        <p:spPr>
          <a:xfrm>
            <a:off x="11549268" y="6413649"/>
            <a:ext cx="642731" cy="407804"/>
          </a:xfrm>
        </p:spPr>
        <p:txBody>
          <a:bodyPr/>
          <a:lstStyle/>
          <a:p>
            <a:fld id="{8C2E478F-E849-4A8C-AF1F-CBCC78A7CBFA}" type="slidenum">
              <a:rPr lang="en-US" smtClean="0"/>
              <a:pPr/>
              <a:t>9</a:t>
            </a:fld>
            <a:endParaRPr lang="en-US" dirty="0"/>
          </a:p>
        </p:txBody>
      </p:sp>
      <p:graphicFrame>
        <p:nvGraphicFramePr>
          <p:cNvPr id="3" name="Diagram 2">
            <a:extLst>
              <a:ext uri="{FF2B5EF4-FFF2-40B4-BE49-F238E27FC236}">
                <a16:creationId xmlns:a16="http://schemas.microsoft.com/office/drawing/2014/main" id="{1415BDE4-A615-4602-8926-F6A0CEDF9848}"/>
              </a:ext>
            </a:extLst>
          </p:cNvPr>
          <p:cNvGraphicFramePr/>
          <p:nvPr>
            <p:extLst>
              <p:ext uri="{D42A27DB-BD31-4B8C-83A1-F6EECF244321}">
                <p14:modId xmlns:p14="http://schemas.microsoft.com/office/powerpoint/2010/main" val="2565174468"/>
              </p:ext>
            </p:extLst>
          </p:nvPr>
        </p:nvGraphicFramePr>
        <p:xfrm>
          <a:off x="6294474" y="250372"/>
          <a:ext cx="5646722" cy="62752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493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9E087321-C69C-46EF-9CFF-E99EF7F3B4AB}"/>
                                            </p:graphicEl>
                                          </p:spTgt>
                                        </p:tgtEl>
                                        <p:attrNameLst>
                                          <p:attrName>style.visibility</p:attrName>
                                        </p:attrNameLst>
                                      </p:cBhvr>
                                      <p:to>
                                        <p:strVal val="visible"/>
                                      </p:to>
                                    </p:set>
                                    <p:anim calcmode="lin" valueType="num">
                                      <p:cBhvr>
                                        <p:cTn id="7" dur="500" fill="hold"/>
                                        <p:tgtEl>
                                          <p:spTgt spid="3">
                                            <p:graphicEl>
                                              <a:dgm id="{9E087321-C69C-46EF-9CFF-E99EF7F3B4AB}"/>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9E087321-C69C-46EF-9CFF-E99EF7F3B4AB}"/>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9E087321-C69C-46EF-9CFF-E99EF7F3B4AB}"/>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graphicEl>
                                              <a:dgm id="{DA8EFEEC-09A5-4BC2-900E-519638C6288F}"/>
                                            </p:graphicEl>
                                          </p:spTgt>
                                        </p:tgtEl>
                                        <p:attrNameLst>
                                          <p:attrName>style.visibility</p:attrName>
                                        </p:attrNameLst>
                                      </p:cBhvr>
                                      <p:to>
                                        <p:strVal val="visible"/>
                                      </p:to>
                                    </p:set>
                                    <p:anim calcmode="lin" valueType="num">
                                      <p:cBhvr>
                                        <p:cTn id="14" dur="500" fill="hold"/>
                                        <p:tgtEl>
                                          <p:spTgt spid="3">
                                            <p:graphicEl>
                                              <a:dgm id="{DA8EFEEC-09A5-4BC2-900E-519638C6288F}"/>
                                            </p:graphicEl>
                                          </p:spTgt>
                                        </p:tgtEl>
                                        <p:attrNameLst>
                                          <p:attrName>ppt_w</p:attrName>
                                        </p:attrNameLst>
                                      </p:cBhvr>
                                      <p:tavLst>
                                        <p:tav tm="0">
                                          <p:val>
                                            <p:fltVal val="0"/>
                                          </p:val>
                                        </p:tav>
                                        <p:tav tm="100000">
                                          <p:val>
                                            <p:strVal val="#ppt_w"/>
                                          </p:val>
                                        </p:tav>
                                      </p:tavLst>
                                    </p:anim>
                                    <p:anim calcmode="lin" valueType="num">
                                      <p:cBhvr>
                                        <p:cTn id="15" dur="500" fill="hold"/>
                                        <p:tgtEl>
                                          <p:spTgt spid="3">
                                            <p:graphicEl>
                                              <a:dgm id="{DA8EFEEC-09A5-4BC2-900E-519638C6288F}"/>
                                            </p:graphicEl>
                                          </p:spTgt>
                                        </p:tgtEl>
                                        <p:attrNameLst>
                                          <p:attrName>ppt_h</p:attrName>
                                        </p:attrNameLst>
                                      </p:cBhvr>
                                      <p:tavLst>
                                        <p:tav tm="0">
                                          <p:val>
                                            <p:fltVal val="0"/>
                                          </p:val>
                                        </p:tav>
                                        <p:tav tm="100000">
                                          <p:val>
                                            <p:strVal val="#ppt_h"/>
                                          </p:val>
                                        </p:tav>
                                      </p:tavLst>
                                    </p:anim>
                                    <p:animEffect transition="in" filter="fade">
                                      <p:cBhvr>
                                        <p:cTn id="16" dur="500"/>
                                        <p:tgtEl>
                                          <p:spTgt spid="3">
                                            <p:graphicEl>
                                              <a:dgm id="{DA8EFEEC-09A5-4BC2-900E-519638C6288F}"/>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graphicEl>
                                              <a:dgm id="{A330B282-C0F4-4C31-A465-4D03CC33DFF3}"/>
                                            </p:graphicEl>
                                          </p:spTgt>
                                        </p:tgtEl>
                                        <p:attrNameLst>
                                          <p:attrName>style.visibility</p:attrName>
                                        </p:attrNameLst>
                                      </p:cBhvr>
                                      <p:to>
                                        <p:strVal val="visible"/>
                                      </p:to>
                                    </p:set>
                                    <p:anim calcmode="lin" valueType="num">
                                      <p:cBhvr>
                                        <p:cTn id="21" dur="500" fill="hold"/>
                                        <p:tgtEl>
                                          <p:spTgt spid="3">
                                            <p:graphicEl>
                                              <a:dgm id="{A330B282-C0F4-4C31-A465-4D03CC33DFF3}"/>
                                            </p:graphicEl>
                                          </p:spTgt>
                                        </p:tgtEl>
                                        <p:attrNameLst>
                                          <p:attrName>ppt_w</p:attrName>
                                        </p:attrNameLst>
                                      </p:cBhvr>
                                      <p:tavLst>
                                        <p:tav tm="0">
                                          <p:val>
                                            <p:fltVal val="0"/>
                                          </p:val>
                                        </p:tav>
                                        <p:tav tm="100000">
                                          <p:val>
                                            <p:strVal val="#ppt_w"/>
                                          </p:val>
                                        </p:tav>
                                      </p:tavLst>
                                    </p:anim>
                                    <p:anim calcmode="lin" valueType="num">
                                      <p:cBhvr>
                                        <p:cTn id="22" dur="500" fill="hold"/>
                                        <p:tgtEl>
                                          <p:spTgt spid="3">
                                            <p:graphicEl>
                                              <a:dgm id="{A330B282-C0F4-4C31-A465-4D03CC33DFF3}"/>
                                            </p:graphicEl>
                                          </p:spTgt>
                                        </p:tgtEl>
                                        <p:attrNameLst>
                                          <p:attrName>ppt_h</p:attrName>
                                        </p:attrNameLst>
                                      </p:cBhvr>
                                      <p:tavLst>
                                        <p:tav tm="0">
                                          <p:val>
                                            <p:fltVal val="0"/>
                                          </p:val>
                                        </p:tav>
                                        <p:tav tm="100000">
                                          <p:val>
                                            <p:strVal val="#ppt_h"/>
                                          </p:val>
                                        </p:tav>
                                      </p:tavLst>
                                    </p:anim>
                                    <p:animEffect transition="in" filter="fade">
                                      <p:cBhvr>
                                        <p:cTn id="23" dur="500"/>
                                        <p:tgtEl>
                                          <p:spTgt spid="3">
                                            <p:graphicEl>
                                              <a:dgm id="{A330B282-C0F4-4C31-A465-4D03CC33DF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756D08DA-C3F4-4338-BE50-B58DBF243D08}" vid="{51686612-6524-4AF5-B709-C49C9057D814}"/>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Buildings</Template>
  <TotalTime>0</TotalTime>
  <Words>1473</Words>
  <Application>Microsoft Office PowerPoint</Application>
  <PresentationFormat>Widescreen</PresentationFormat>
  <Paragraphs>1264</Paragraphs>
  <Slides>21</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Century Gothic</vt:lpstr>
      <vt:lpstr>Wingdings</vt:lpstr>
      <vt:lpstr>Wingdings 3</vt:lpstr>
      <vt:lpstr>Office Theme</vt:lpstr>
      <vt:lpstr>Wisp</vt:lpstr>
      <vt:lpstr>God’s Reconstruction</vt:lpstr>
      <vt:lpstr>What is a Worship Service?</vt:lpstr>
      <vt:lpstr>“And be not conformed</vt:lpstr>
      <vt:lpstr>“And be not conformed</vt:lpstr>
      <vt:lpstr>“Rather: be Transformed</vt:lpstr>
      <vt:lpstr>“Be Transformed”</vt:lpstr>
      <vt:lpstr>“Be Transformed”</vt:lpstr>
      <vt:lpstr>“Be Transformed”</vt:lpstr>
      <vt:lpstr>“Be Transformed”</vt:lpstr>
      <vt:lpstr>“Be Transformed”</vt:lpstr>
      <vt:lpstr>“Be Transformed”</vt:lpstr>
      <vt:lpstr>to think so as to have  sound judgment…</vt:lpstr>
      <vt:lpstr>to think so as to have  sound judgment…</vt:lpstr>
      <vt:lpstr>to think so as to have  sound judgment…</vt:lpstr>
      <vt:lpstr>to think so as to have  sound judgment…</vt:lpstr>
      <vt:lpstr>PowerPoint Presentation</vt:lpstr>
      <vt:lpstr>PowerPoint Presentation</vt:lpstr>
      <vt:lpstr>“Sound Judgement”</vt:lpstr>
      <vt:lpstr>Where to find significance?</vt:lpstr>
      <vt:lpstr>3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2019-04-06T02:49:21Z</dcterms:created>
  <dcterms:modified xsi:type="dcterms:W3CDTF">2019-04-06T21:39:45Z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2018-08-01T18:32:06.5268786Z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